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2"/>
  </p:notesMasterIdLst>
  <p:handoutMasterIdLst>
    <p:handoutMasterId r:id="rId13"/>
  </p:handoutMasterIdLst>
  <p:sldIdLst>
    <p:sldId id="443" r:id="rId2"/>
    <p:sldId id="444" r:id="rId3"/>
    <p:sldId id="445" r:id="rId4"/>
    <p:sldId id="447" r:id="rId5"/>
    <p:sldId id="446" r:id="rId6"/>
    <p:sldId id="450" r:id="rId7"/>
    <p:sldId id="448" r:id="rId8"/>
    <p:sldId id="451" r:id="rId9"/>
    <p:sldId id="449" r:id="rId10"/>
    <p:sldId id="347" r:id="rId11"/>
  </p:sldIdLst>
  <p:sldSz cx="9144000" cy="6858000" type="screen4x3"/>
  <p:notesSz cx="7099300" cy="10234613"/>
  <p:defaultTextStyle>
    <a:defPPr>
      <a:defRPr lang="en-US"/>
    </a:defPPr>
    <a:lvl1pPr algn="l" rtl="0" fontAlgn="base">
      <a:spcBef>
        <a:spcPct val="0"/>
      </a:spcBef>
      <a:spcAft>
        <a:spcPct val="0"/>
      </a:spcAft>
      <a:defRPr b="1" kern="1200">
        <a:solidFill>
          <a:schemeClr val="tx1"/>
        </a:solidFill>
        <a:latin typeface="Arial" charset="0"/>
        <a:ea typeface="+mn-ea"/>
        <a:cs typeface="Times New Roman" charset="0"/>
      </a:defRPr>
    </a:lvl1pPr>
    <a:lvl2pPr marL="457200" algn="l" rtl="0" fontAlgn="base">
      <a:spcBef>
        <a:spcPct val="0"/>
      </a:spcBef>
      <a:spcAft>
        <a:spcPct val="0"/>
      </a:spcAft>
      <a:defRPr b="1" kern="1200">
        <a:solidFill>
          <a:schemeClr val="tx1"/>
        </a:solidFill>
        <a:latin typeface="Arial" charset="0"/>
        <a:ea typeface="+mn-ea"/>
        <a:cs typeface="Times New Roman" charset="0"/>
      </a:defRPr>
    </a:lvl2pPr>
    <a:lvl3pPr marL="914400" algn="l" rtl="0" fontAlgn="base">
      <a:spcBef>
        <a:spcPct val="0"/>
      </a:spcBef>
      <a:spcAft>
        <a:spcPct val="0"/>
      </a:spcAft>
      <a:defRPr b="1" kern="1200">
        <a:solidFill>
          <a:schemeClr val="tx1"/>
        </a:solidFill>
        <a:latin typeface="Arial" charset="0"/>
        <a:ea typeface="+mn-ea"/>
        <a:cs typeface="Times New Roman" charset="0"/>
      </a:defRPr>
    </a:lvl3pPr>
    <a:lvl4pPr marL="1371600" algn="l" rtl="0" fontAlgn="base">
      <a:spcBef>
        <a:spcPct val="0"/>
      </a:spcBef>
      <a:spcAft>
        <a:spcPct val="0"/>
      </a:spcAft>
      <a:defRPr b="1" kern="1200">
        <a:solidFill>
          <a:schemeClr val="tx1"/>
        </a:solidFill>
        <a:latin typeface="Arial" charset="0"/>
        <a:ea typeface="+mn-ea"/>
        <a:cs typeface="Times New Roman" charset="0"/>
      </a:defRPr>
    </a:lvl4pPr>
    <a:lvl5pPr marL="1828800" algn="l" rtl="0" fontAlgn="base">
      <a:spcBef>
        <a:spcPct val="0"/>
      </a:spcBef>
      <a:spcAft>
        <a:spcPct val="0"/>
      </a:spcAft>
      <a:defRPr b="1" kern="1200">
        <a:solidFill>
          <a:schemeClr val="tx1"/>
        </a:solidFill>
        <a:latin typeface="Arial" charset="0"/>
        <a:ea typeface="+mn-ea"/>
        <a:cs typeface="Times New Roman" charset="0"/>
      </a:defRPr>
    </a:lvl5pPr>
    <a:lvl6pPr marL="2286000" algn="l" defTabSz="914400" rtl="0" eaLnBrk="1" latinLnBrk="0" hangingPunct="1">
      <a:defRPr b="1" kern="1200">
        <a:solidFill>
          <a:schemeClr val="tx1"/>
        </a:solidFill>
        <a:latin typeface="Arial" charset="0"/>
        <a:ea typeface="+mn-ea"/>
        <a:cs typeface="Times New Roman" charset="0"/>
      </a:defRPr>
    </a:lvl6pPr>
    <a:lvl7pPr marL="2743200" algn="l" defTabSz="914400" rtl="0" eaLnBrk="1" latinLnBrk="0" hangingPunct="1">
      <a:defRPr b="1" kern="1200">
        <a:solidFill>
          <a:schemeClr val="tx1"/>
        </a:solidFill>
        <a:latin typeface="Arial" charset="0"/>
        <a:ea typeface="+mn-ea"/>
        <a:cs typeface="Times New Roman" charset="0"/>
      </a:defRPr>
    </a:lvl7pPr>
    <a:lvl8pPr marL="3200400" algn="l" defTabSz="914400" rtl="0" eaLnBrk="1" latinLnBrk="0" hangingPunct="1">
      <a:defRPr b="1" kern="1200">
        <a:solidFill>
          <a:schemeClr val="tx1"/>
        </a:solidFill>
        <a:latin typeface="Arial" charset="0"/>
        <a:ea typeface="+mn-ea"/>
        <a:cs typeface="Times New Roman" charset="0"/>
      </a:defRPr>
    </a:lvl8pPr>
    <a:lvl9pPr marL="3657600" algn="l" defTabSz="914400" rtl="0" eaLnBrk="1" latinLnBrk="0" hangingPunct="1">
      <a:defRPr b="1" kern="1200">
        <a:solidFill>
          <a:schemeClr val="tx1"/>
        </a:solidFill>
        <a:latin typeface="Arial" charset="0"/>
        <a:ea typeface="+mn-ea"/>
        <a:cs typeface="Times New Roman"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66FF33"/>
    <a:srgbClr val="0168AC"/>
    <a:srgbClr val="000099"/>
    <a:srgbClr val="FFFFFF"/>
    <a:srgbClr val="0000CC"/>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61" autoAdjust="0"/>
    <p:restoredTop sz="82262" autoAdjust="0"/>
  </p:normalViewPr>
  <p:slideViewPr>
    <p:cSldViewPr snapToGrid="0">
      <p:cViewPr varScale="1">
        <p:scale>
          <a:sx n="79" d="100"/>
          <a:sy n="79" d="100"/>
        </p:scale>
        <p:origin x="-160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3074988" cy="512763"/>
          </a:xfrm>
          <a:prstGeom prst="rect">
            <a:avLst/>
          </a:prstGeom>
          <a:noFill/>
          <a:ln w="9525">
            <a:noFill/>
            <a:miter lim="800000"/>
            <a:headEnd/>
            <a:tailEnd/>
          </a:ln>
          <a:effectLst/>
        </p:spPr>
        <p:txBody>
          <a:bodyPr vert="horz" wrap="square" lIns="96954" tIns="48477" rIns="96954" bIns="48477" numCol="1" anchor="t" anchorCtr="0" compatLnSpc="1">
            <a:prstTxWarp prst="textNoShape">
              <a:avLst/>
            </a:prstTxWarp>
          </a:bodyPr>
          <a:lstStyle>
            <a:lvl1pPr defTabSz="969963">
              <a:defRPr sz="1300" b="0">
                <a:latin typeface="Times New Roman" pitchFamily="18" charset="0"/>
                <a:cs typeface="Times New Roman" pitchFamily="18" charset="0"/>
              </a:defRPr>
            </a:lvl1pPr>
          </a:lstStyle>
          <a:p>
            <a:pPr>
              <a:defRPr/>
            </a:pPr>
            <a:endParaRPr lang="en-US"/>
          </a:p>
        </p:txBody>
      </p:sp>
      <p:sp>
        <p:nvSpPr>
          <p:cNvPr id="181251" name="Rectangle 3"/>
          <p:cNvSpPr>
            <a:spLocks noGrp="1" noChangeArrowheads="1"/>
          </p:cNvSpPr>
          <p:nvPr>
            <p:ph type="dt" sz="quarter" idx="1"/>
          </p:nvPr>
        </p:nvSpPr>
        <p:spPr bwMode="auto">
          <a:xfrm>
            <a:off x="4022725" y="0"/>
            <a:ext cx="3074988" cy="512763"/>
          </a:xfrm>
          <a:prstGeom prst="rect">
            <a:avLst/>
          </a:prstGeom>
          <a:noFill/>
          <a:ln w="9525">
            <a:noFill/>
            <a:miter lim="800000"/>
            <a:headEnd/>
            <a:tailEnd/>
          </a:ln>
          <a:effectLst/>
        </p:spPr>
        <p:txBody>
          <a:bodyPr vert="horz" wrap="square" lIns="96954" tIns="48477" rIns="96954" bIns="48477" numCol="1" anchor="t" anchorCtr="0" compatLnSpc="1">
            <a:prstTxWarp prst="textNoShape">
              <a:avLst/>
            </a:prstTxWarp>
          </a:bodyPr>
          <a:lstStyle>
            <a:lvl1pPr algn="r" defTabSz="969963">
              <a:defRPr sz="1300" b="0">
                <a:latin typeface="Times New Roman" pitchFamily="18" charset="0"/>
                <a:cs typeface="Times New Roman" pitchFamily="18" charset="0"/>
              </a:defRPr>
            </a:lvl1pPr>
          </a:lstStyle>
          <a:p>
            <a:pPr>
              <a:defRPr/>
            </a:pPr>
            <a:endParaRPr lang="en-US"/>
          </a:p>
        </p:txBody>
      </p:sp>
      <p:sp>
        <p:nvSpPr>
          <p:cNvPr id="181252" name="Rectangle 4"/>
          <p:cNvSpPr>
            <a:spLocks noGrp="1" noChangeArrowheads="1"/>
          </p:cNvSpPr>
          <p:nvPr>
            <p:ph type="ftr" sz="quarter" idx="2"/>
          </p:nvPr>
        </p:nvSpPr>
        <p:spPr bwMode="auto">
          <a:xfrm>
            <a:off x="0" y="9720263"/>
            <a:ext cx="3074988" cy="512762"/>
          </a:xfrm>
          <a:prstGeom prst="rect">
            <a:avLst/>
          </a:prstGeom>
          <a:noFill/>
          <a:ln w="9525">
            <a:noFill/>
            <a:miter lim="800000"/>
            <a:headEnd/>
            <a:tailEnd/>
          </a:ln>
          <a:effectLst/>
        </p:spPr>
        <p:txBody>
          <a:bodyPr vert="horz" wrap="square" lIns="96954" tIns="48477" rIns="96954" bIns="48477" numCol="1" anchor="b" anchorCtr="0" compatLnSpc="1">
            <a:prstTxWarp prst="textNoShape">
              <a:avLst/>
            </a:prstTxWarp>
          </a:bodyPr>
          <a:lstStyle>
            <a:lvl1pPr defTabSz="969963">
              <a:defRPr sz="1300" b="0">
                <a:latin typeface="Times New Roman" pitchFamily="18" charset="0"/>
                <a:cs typeface="Times New Roman" pitchFamily="18" charset="0"/>
              </a:defRPr>
            </a:lvl1pPr>
          </a:lstStyle>
          <a:p>
            <a:pPr>
              <a:defRPr/>
            </a:pPr>
            <a:endParaRPr lang="en-US"/>
          </a:p>
        </p:txBody>
      </p:sp>
      <p:sp>
        <p:nvSpPr>
          <p:cNvPr id="181253" name="Rectangle 5"/>
          <p:cNvSpPr>
            <a:spLocks noGrp="1" noChangeArrowheads="1"/>
          </p:cNvSpPr>
          <p:nvPr>
            <p:ph type="sldNum" sz="quarter" idx="3"/>
          </p:nvPr>
        </p:nvSpPr>
        <p:spPr bwMode="auto">
          <a:xfrm>
            <a:off x="4022725" y="9720263"/>
            <a:ext cx="3074988" cy="512762"/>
          </a:xfrm>
          <a:prstGeom prst="rect">
            <a:avLst/>
          </a:prstGeom>
          <a:noFill/>
          <a:ln w="9525">
            <a:noFill/>
            <a:miter lim="800000"/>
            <a:headEnd/>
            <a:tailEnd/>
          </a:ln>
          <a:effectLst/>
        </p:spPr>
        <p:txBody>
          <a:bodyPr vert="horz" wrap="square" lIns="96954" tIns="48477" rIns="96954" bIns="48477" numCol="1" anchor="b" anchorCtr="0" compatLnSpc="1">
            <a:prstTxWarp prst="textNoShape">
              <a:avLst/>
            </a:prstTxWarp>
          </a:bodyPr>
          <a:lstStyle>
            <a:lvl1pPr algn="r" defTabSz="969963">
              <a:defRPr sz="1300" b="0">
                <a:latin typeface="Times New Roman" pitchFamily="18" charset="0"/>
                <a:cs typeface="Times New Roman" pitchFamily="18" charset="0"/>
              </a:defRPr>
            </a:lvl1pPr>
          </a:lstStyle>
          <a:p>
            <a:pPr>
              <a:defRPr/>
            </a:pPr>
            <a:fld id="{42B55418-2F82-4C79-9FE7-AA2A6FFBEB8F}" type="slidenum">
              <a:rPr lang="en-US"/>
              <a:pPr>
                <a:defRPr/>
              </a:pPr>
              <a:t>‹Nr.›</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3234" name="Rectangle 2"/>
          <p:cNvSpPr>
            <a:spLocks noGrp="1" noChangeArrowheads="1"/>
          </p:cNvSpPr>
          <p:nvPr>
            <p:ph type="hdr" sz="quarter"/>
          </p:nvPr>
        </p:nvSpPr>
        <p:spPr bwMode="auto">
          <a:xfrm>
            <a:off x="0" y="0"/>
            <a:ext cx="3074988" cy="512763"/>
          </a:xfrm>
          <a:prstGeom prst="rect">
            <a:avLst/>
          </a:prstGeom>
          <a:noFill/>
          <a:ln w="9525">
            <a:noFill/>
            <a:miter lim="800000"/>
            <a:headEnd/>
            <a:tailEnd/>
          </a:ln>
          <a:effectLst/>
        </p:spPr>
        <p:txBody>
          <a:bodyPr vert="horz" wrap="square" lIns="96954" tIns="48477" rIns="96954" bIns="48477" numCol="1" anchor="t" anchorCtr="0" compatLnSpc="1">
            <a:prstTxWarp prst="textNoShape">
              <a:avLst/>
            </a:prstTxWarp>
          </a:bodyPr>
          <a:lstStyle>
            <a:lvl1pPr defTabSz="969963">
              <a:defRPr sz="1300" b="0">
                <a:latin typeface="Times New Roman" pitchFamily="18" charset="0"/>
                <a:cs typeface="Times New Roman" pitchFamily="18" charset="0"/>
              </a:defRPr>
            </a:lvl1pPr>
          </a:lstStyle>
          <a:p>
            <a:pPr>
              <a:defRPr/>
            </a:pPr>
            <a:endParaRPr lang="en-US"/>
          </a:p>
        </p:txBody>
      </p:sp>
      <p:sp>
        <p:nvSpPr>
          <p:cNvPr id="223235" name="Rectangle 3"/>
          <p:cNvSpPr>
            <a:spLocks noGrp="1" noChangeArrowheads="1"/>
          </p:cNvSpPr>
          <p:nvPr>
            <p:ph type="dt" idx="1"/>
          </p:nvPr>
        </p:nvSpPr>
        <p:spPr bwMode="auto">
          <a:xfrm>
            <a:off x="4022725" y="0"/>
            <a:ext cx="3074988" cy="512763"/>
          </a:xfrm>
          <a:prstGeom prst="rect">
            <a:avLst/>
          </a:prstGeom>
          <a:noFill/>
          <a:ln w="9525">
            <a:noFill/>
            <a:miter lim="800000"/>
            <a:headEnd/>
            <a:tailEnd/>
          </a:ln>
          <a:effectLst/>
        </p:spPr>
        <p:txBody>
          <a:bodyPr vert="horz" wrap="square" lIns="96954" tIns="48477" rIns="96954" bIns="48477" numCol="1" anchor="t" anchorCtr="0" compatLnSpc="1">
            <a:prstTxWarp prst="textNoShape">
              <a:avLst/>
            </a:prstTxWarp>
          </a:bodyPr>
          <a:lstStyle>
            <a:lvl1pPr algn="r" defTabSz="969963">
              <a:defRPr sz="1300" b="0">
                <a:latin typeface="Times New Roman" pitchFamily="18" charset="0"/>
                <a:cs typeface="Times New Roman" pitchFamily="18"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p:spPr>
      </p:sp>
      <p:sp>
        <p:nvSpPr>
          <p:cNvPr id="223237" name="Rectangle 5"/>
          <p:cNvSpPr>
            <a:spLocks noGrp="1" noChangeArrowheads="1"/>
          </p:cNvSpPr>
          <p:nvPr>
            <p:ph type="body" sz="quarter" idx="3"/>
          </p:nvPr>
        </p:nvSpPr>
        <p:spPr bwMode="auto">
          <a:xfrm>
            <a:off x="709613" y="4862513"/>
            <a:ext cx="5680075" cy="4603750"/>
          </a:xfrm>
          <a:prstGeom prst="rect">
            <a:avLst/>
          </a:prstGeom>
          <a:noFill/>
          <a:ln w="9525">
            <a:noFill/>
            <a:miter lim="800000"/>
            <a:headEnd/>
            <a:tailEnd/>
          </a:ln>
          <a:effectLst/>
        </p:spPr>
        <p:txBody>
          <a:bodyPr vert="horz" wrap="square" lIns="96954" tIns="48477" rIns="96954" bIns="484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3238" name="Rectangle 6"/>
          <p:cNvSpPr>
            <a:spLocks noGrp="1" noChangeArrowheads="1"/>
          </p:cNvSpPr>
          <p:nvPr>
            <p:ph type="ftr" sz="quarter" idx="4"/>
          </p:nvPr>
        </p:nvSpPr>
        <p:spPr bwMode="auto">
          <a:xfrm>
            <a:off x="0" y="9720263"/>
            <a:ext cx="3074988" cy="512762"/>
          </a:xfrm>
          <a:prstGeom prst="rect">
            <a:avLst/>
          </a:prstGeom>
          <a:noFill/>
          <a:ln w="9525">
            <a:noFill/>
            <a:miter lim="800000"/>
            <a:headEnd/>
            <a:tailEnd/>
          </a:ln>
          <a:effectLst/>
        </p:spPr>
        <p:txBody>
          <a:bodyPr vert="horz" wrap="square" lIns="96954" tIns="48477" rIns="96954" bIns="48477" numCol="1" anchor="b" anchorCtr="0" compatLnSpc="1">
            <a:prstTxWarp prst="textNoShape">
              <a:avLst/>
            </a:prstTxWarp>
          </a:bodyPr>
          <a:lstStyle>
            <a:lvl1pPr defTabSz="969963">
              <a:defRPr sz="1300" b="0">
                <a:latin typeface="Times New Roman" pitchFamily="18" charset="0"/>
                <a:cs typeface="Times New Roman" pitchFamily="18" charset="0"/>
              </a:defRPr>
            </a:lvl1pPr>
          </a:lstStyle>
          <a:p>
            <a:pPr>
              <a:defRPr/>
            </a:pPr>
            <a:endParaRPr lang="en-US"/>
          </a:p>
        </p:txBody>
      </p:sp>
      <p:sp>
        <p:nvSpPr>
          <p:cNvPr id="223239" name="Rectangle 7"/>
          <p:cNvSpPr>
            <a:spLocks noGrp="1" noChangeArrowheads="1"/>
          </p:cNvSpPr>
          <p:nvPr>
            <p:ph type="sldNum" sz="quarter" idx="5"/>
          </p:nvPr>
        </p:nvSpPr>
        <p:spPr bwMode="auto">
          <a:xfrm>
            <a:off x="4022725" y="9720263"/>
            <a:ext cx="3074988" cy="512762"/>
          </a:xfrm>
          <a:prstGeom prst="rect">
            <a:avLst/>
          </a:prstGeom>
          <a:noFill/>
          <a:ln w="9525">
            <a:noFill/>
            <a:miter lim="800000"/>
            <a:headEnd/>
            <a:tailEnd/>
          </a:ln>
          <a:effectLst/>
        </p:spPr>
        <p:txBody>
          <a:bodyPr vert="horz" wrap="square" lIns="96954" tIns="48477" rIns="96954" bIns="48477" numCol="1" anchor="b" anchorCtr="0" compatLnSpc="1">
            <a:prstTxWarp prst="textNoShape">
              <a:avLst/>
            </a:prstTxWarp>
          </a:bodyPr>
          <a:lstStyle>
            <a:lvl1pPr algn="r" defTabSz="969963">
              <a:defRPr sz="1300" b="0">
                <a:latin typeface="Times New Roman" pitchFamily="18" charset="0"/>
                <a:cs typeface="Times New Roman" pitchFamily="18" charset="0"/>
              </a:defRPr>
            </a:lvl1pPr>
          </a:lstStyle>
          <a:p>
            <a:pPr>
              <a:defRPr/>
            </a:pPr>
            <a:fld id="{0C435328-8997-4DF1-8803-A4224BC01E68}" type="slidenum">
              <a:rPr lang="en-US"/>
              <a:pPr>
                <a:defRPr/>
              </a:pPr>
              <a:t>‹Nr.›</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r>
              <a:rPr lang="fr-CH" i="1" smtClean="0"/>
              <a:t>When we speak about ‘breathing’ we mean the deviation that takes place in the subconscious, regular cyclic activity of human breathing. These ‘breathings’  take also place subconscious, but they can be trained for special activities, such as in archery.</a:t>
            </a:r>
          </a:p>
        </p:txBody>
      </p:sp>
      <p:sp>
        <p:nvSpPr>
          <p:cNvPr id="13316" name="Slide Number Placeholder 3"/>
          <p:cNvSpPr>
            <a:spLocks noGrp="1"/>
          </p:cNvSpPr>
          <p:nvPr>
            <p:ph type="sldNum" sz="quarter" idx="5"/>
          </p:nvPr>
        </p:nvSpPr>
        <p:spPr>
          <a:noFill/>
        </p:spPr>
        <p:txBody>
          <a:bodyPr/>
          <a:lstStyle/>
          <a:p>
            <a:fld id="{A04E061B-6450-44B6-95C0-EBE2974668D8}" type="slidenum">
              <a:rPr lang="en-US" smtClean="0">
                <a:latin typeface="Times New Roman" charset="0"/>
                <a:cs typeface="Times New Roman" charset="0"/>
              </a:rPr>
              <a:pPr/>
              <a:t>1</a:t>
            </a:fld>
            <a:endParaRPr lang="en-US" smtClean="0">
              <a:latin typeface="Times New Roman" charset="0"/>
              <a:cs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5797330-1AB5-4C39-9C60-B8F6B89599F4}" type="slidenum">
              <a:rPr lang="en-US" smtClean="0">
                <a:latin typeface="Times New Roman" charset="0"/>
                <a:cs typeface="Times New Roman" charset="0"/>
              </a:rPr>
              <a:pPr/>
              <a:t>10</a:t>
            </a:fld>
            <a:endParaRPr lang="en-US" smtClean="0">
              <a:latin typeface="Times New Roman" charset="0"/>
              <a:cs typeface="Times New Roman"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A97614B6-99CC-43CD-9D5A-165DE764D2DC}" type="slidenum">
              <a:rPr lang="en-US" smtClean="0">
                <a:latin typeface="Times New Roman" charset="0"/>
                <a:cs typeface="Times New Roman" charset="0"/>
              </a:rPr>
              <a:pPr/>
              <a:t>2</a:t>
            </a:fld>
            <a:endParaRPr lang="en-US" smtClean="0">
              <a:latin typeface="Times New Roman" charset="0"/>
              <a:cs typeface="Times New Roman"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r>
              <a:rPr lang="en-US" smtClean="0"/>
              <a:t>Quite self explanatory</a:t>
            </a:r>
          </a:p>
          <a:p>
            <a:pPr eaLnBrk="1" hangingPunct="1"/>
            <a:r>
              <a:rPr lang="en-US" smtClean="0">
                <a:solidFill>
                  <a:srgbClr val="FFFF00"/>
                </a:solidFill>
                <a:latin typeface="Verdana" pitchFamily="34" charset="0"/>
              </a:rPr>
              <a:t>Reminder / Score / Checklist:	due to the association between the breath and the different steps of the sequence, the shots are always executed according to the same pattern</a:t>
            </a:r>
          </a:p>
          <a:p>
            <a:pPr eaLnBrk="1" hangingPunct="1"/>
            <a:r>
              <a:rPr lang="en-US" smtClean="0">
                <a:solidFill>
                  <a:srgbClr val="FFFF00"/>
                </a:solidFill>
                <a:latin typeface="Verdana" pitchFamily="34" charset="0"/>
              </a:rPr>
              <a:t>Physiology :		The breathing sequence must be built in respect of the physiological rules of efforts production and also to provide as much stability as possible while aiming.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E4D3FDCB-EA1D-4DF9-8EF6-BFC76BE70B65}" type="slidenum">
              <a:rPr lang="en-US" smtClean="0">
                <a:latin typeface="Times New Roman" charset="0"/>
                <a:cs typeface="Times New Roman" charset="0"/>
              </a:rPr>
              <a:pPr/>
              <a:t>3</a:t>
            </a:fld>
            <a:endParaRPr lang="en-US" smtClean="0">
              <a:latin typeface="Times New Roman" charset="0"/>
              <a:cs typeface="Times New Roman"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r>
              <a:rPr lang="en-US" smtClean="0"/>
              <a:t>Also quite self explanatory</a:t>
            </a:r>
          </a:p>
          <a:p>
            <a:pPr eaLnBrk="1" hangingPunct="1"/>
            <a:r>
              <a:rPr lang="en-US" smtClean="0"/>
              <a:t>The stress can modify the shooting sequence with the introduction of sighs, longer exhales…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DF98FAEF-4542-4D3A-A42B-AF26348B341D}" type="slidenum">
              <a:rPr lang="en-US" smtClean="0">
                <a:latin typeface="Times New Roman" charset="0"/>
                <a:cs typeface="Times New Roman" charset="0"/>
              </a:rPr>
              <a:pPr/>
              <a:t>4</a:t>
            </a:fld>
            <a:endParaRPr lang="en-US" smtClean="0">
              <a:latin typeface="Times New Roman" charset="0"/>
              <a:cs typeface="Times New Roman"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en-GB" smtClean="0"/>
              <a:t>Archers are very often disturbed when they try to identify their breathing pattern. But once identified they get all the benefits listed on slide #2</a:t>
            </a:r>
          </a:p>
          <a:p>
            <a:pPr eaLnBrk="1" hangingPunct="1"/>
            <a:r>
              <a:rPr lang="en-GB" smtClean="0"/>
              <a:t>Once 1 (only one) breathing motion is identified  - for instance I exhale a little beat before anchoring (then hold my breath) – it is a good start to identify the rest of the breathing sequence because, you just have to:</a:t>
            </a:r>
          </a:p>
          <a:p>
            <a:pPr eaLnBrk="1" hangingPunct="1">
              <a:buFontTx/>
              <a:buChar char="•"/>
            </a:pPr>
            <a:r>
              <a:rPr lang="en-GB" smtClean="0"/>
              <a:t>Identify the previous breathing motion, according to this example it is probably an inhale, then the breathing motion again before (probably an exhale), and the one again before (probably an inhale) and so on….</a:t>
            </a:r>
          </a:p>
          <a:p>
            <a:pPr eaLnBrk="1" hangingPunct="1">
              <a:buFontTx/>
              <a:buChar char="•"/>
            </a:pPr>
            <a:r>
              <a:rPr lang="en-GB" smtClean="0"/>
              <a:t>Identify the next breathing motion, according to this example it is probably an exhale, then the breathing motion again before (probably an inhale), and the one again before (probably an exhale) and so 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CD319150-42AD-45FF-9C4D-7764ACE9ADCA}" type="slidenum">
              <a:rPr lang="en-US" smtClean="0">
                <a:latin typeface="Times New Roman" charset="0"/>
                <a:cs typeface="Times New Roman" charset="0"/>
              </a:rPr>
              <a:pPr/>
              <a:t>5</a:t>
            </a:fld>
            <a:endParaRPr lang="en-US" smtClean="0">
              <a:latin typeface="Times New Roman" charset="0"/>
              <a:cs typeface="Times New Roman"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r>
              <a:rPr lang="en-US" smtClean="0"/>
              <a:t>The example (in white) should help to understand the </a:t>
            </a:r>
            <a:r>
              <a:rPr lang="en-US" i="1" smtClean="0"/>
              <a:t>three</a:t>
            </a:r>
            <a:r>
              <a:rPr lang="en-US" smtClean="0"/>
              <a:t> habits in yellow. The common process to pass a thread into the eye of a needle includes:</a:t>
            </a:r>
          </a:p>
          <a:p>
            <a:pPr eaLnBrk="1" hangingPunct="1">
              <a:buFontTx/>
              <a:buChar char="•"/>
            </a:pPr>
            <a:r>
              <a:rPr lang="en-US" smtClean="0"/>
              <a:t>Take a breath (inhale) at the start, i.e. moving arms together = </a:t>
            </a:r>
            <a:r>
              <a:rPr lang="en-US" smtClean="0">
                <a:solidFill>
                  <a:srgbClr val="FFFF00"/>
                </a:solidFill>
                <a:latin typeface="Verdana" pitchFamily="34" charset="0"/>
              </a:rPr>
              <a:t>Breathing and </a:t>
            </a:r>
            <a:r>
              <a:rPr lang="en-US" u="sng" smtClean="0">
                <a:solidFill>
                  <a:srgbClr val="FFFF00"/>
                </a:solidFill>
                <a:latin typeface="Verdana" pitchFamily="34" charset="0"/>
              </a:rPr>
              <a:t>beginning</a:t>
            </a:r>
            <a:r>
              <a:rPr lang="en-US" smtClean="0">
                <a:solidFill>
                  <a:srgbClr val="FFFF00"/>
                </a:solidFill>
                <a:latin typeface="Verdana" pitchFamily="34" charset="0"/>
              </a:rPr>
              <a:t> an action</a:t>
            </a:r>
          </a:p>
          <a:p>
            <a:pPr eaLnBrk="1" hangingPunct="1">
              <a:buFontTx/>
              <a:buChar char="•"/>
            </a:pPr>
            <a:r>
              <a:rPr lang="en-US" smtClean="0">
                <a:solidFill>
                  <a:srgbClr val="FFFF00"/>
                </a:solidFill>
                <a:latin typeface="Verdana" pitchFamily="34" charset="0"/>
              </a:rPr>
              <a:t>Hold the breath while striving to put the thread through the needle hole = Breathing and </a:t>
            </a:r>
            <a:r>
              <a:rPr lang="en-US" u="sng" smtClean="0">
                <a:solidFill>
                  <a:srgbClr val="FFFF00"/>
                </a:solidFill>
                <a:latin typeface="Verdana" pitchFamily="34" charset="0"/>
              </a:rPr>
              <a:t>meticulous execution</a:t>
            </a:r>
            <a:r>
              <a:rPr lang="en-US" smtClean="0">
                <a:solidFill>
                  <a:srgbClr val="FFFF00"/>
                </a:solidFill>
                <a:latin typeface="Verdana" pitchFamily="34" charset="0"/>
              </a:rPr>
              <a:t> of an action</a:t>
            </a:r>
          </a:p>
          <a:p>
            <a:pPr eaLnBrk="1" hangingPunct="1">
              <a:buFontTx/>
              <a:buChar char="•"/>
            </a:pPr>
            <a:r>
              <a:rPr lang="en-US" smtClean="0">
                <a:solidFill>
                  <a:srgbClr val="FFFF00"/>
                </a:solidFill>
                <a:latin typeface="Verdana" pitchFamily="34" charset="0"/>
              </a:rPr>
              <a:t>Exhale when the thread is passed through = Breathing and </a:t>
            </a:r>
            <a:r>
              <a:rPr lang="en-US" u="sng" smtClean="0">
                <a:solidFill>
                  <a:srgbClr val="FFFF00"/>
                </a:solidFill>
                <a:latin typeface="Verdana" pitchFamily="34" charset="0"/>
              </a:rPr>
              <a:t>end</a:t>
            </a:r>
            <a:r>
              <a:rPr lang="en-US" smtClean="0">
                <a:solidFill>
                  <a:srgbClr val="FFFF00"/>
                </a:solidFill>
                <a:latin typeface="Verdana" pitchFamily="34" charset="0"/>
              </a:rPr>
              <a:t> of an action</a:t>
            </a:r>
          </a:p>
          <a:p>
            <a:pPr eaLnBrk="1" hangingPunct="1"/>
            <a:r>
              <a:rPr lang="en-US" smtClean="0"/>
              <a:t>As explained over the next slides, these 3 habits are found in most of the steps of the shooting sequence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82D9C6A9-B7D4-4E4F-8288-78A10FD66FF2}" type="slidenum">
              <a:rPr lang="en-US" smtClean="0">
                <a:latin typeface="Times New Roman" charset="0"/>
                <a:cs typeface="Times New Roman" charset="0"/>
              </a:rPr>
              <a:pPr/>
              <a:t>6</a:t>
            </a:fld>
            <a:endParaRPr lang="en-US" smtClean="0">
              <a:latin typeface="Times New Roman" charset="0"/>
              <a:cs typeface="Times New Roman"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GB" smtClean="0"/>
              <a:t>Self explanatory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4D9CAA05-FCE6-42C3-BD2D-3389F3A143BB}" type="slidenum">
              <a:rPr lang="en-US" smtClean="0">
                <a:latin typeface="Times New Roman" charset="0"/>
                <a:cs typeface="Times New Roman" charset="0"/>
              </a:rPr>
              <a:pPr/>
              <a:t>7</a:t>
            </a:fld>
            <a:endParaRPr lang="en-US" smtClean="0">
              <a:latin typeface="Times New Roman" charset="0"/>
              <a:cs typeface="Times New Roman"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GB" smtClean="0"/>
              <a:t>Self explanatory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1BF4D05B-9D2B-473B-9F0E-3BC6129BCB7F}" type="slidenum">
              <a:rPr lang="en-US" smtClean="0">
                <a:latin typeface="Times New Roman" charset="0"/>
                <a:cs typeface="Times New Roman" charset="0"/>
              </a:rPr>
              <a:pPr/>
              <a:t>8</a:t>
            </a:fld>
            <a:endParaRPr lang="en-US" smtClean="0">
              <a:latin typeface="Times New Roman" charset="0"/>
              <a:cs typeface="Times New Roman"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GB" smtClean="0"/>
              <a:t>Self explanatory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7C77EE56-75E2-4D9D-ADAE-D7959752B99F}" type="slidenum">
              <a:rPr lang="en-US" smtClean="0">
                <a:latin typeface="Times New Roman" charset="0"/>
                <a:cs typeface="Times New Roman" charset="0"/>
              </a:rPr>
              <a:pPr/>
              <a:t>9</a:t>
            </a:fld>
            <a:endParaRPr lang="en-US" smtClean="0">
              <a:latin typeface="Times New Roman" charset="0"/>
              <a:cs typeface="Times New Roman"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GB" smtClean="0"/>
              <a:t>The illustration is related to the last (3rd) rule. This exercise is also introduced in the Continuity/Follow-through set of slides. Your student must emit a</a:t>
            </a:r>
            <a:r>
              <a:rPr lang="en-GB" i="1" smtClean="0"/>
              <a:t> </a:t>
            </a:r>
            <a:r>
              <a:rPr lang="en-GB" smtClean="0"/>
              <a:t>throat sound, like “MMmmmmmmm…”</a:t>
            </a:r>
          </a:p>
          <a:p>
            <a:pPr eaLnBrk="1" hangingPunct="1"/>
            <a:r>
              <a:rPr lang="en-GB" smtClean="0"/>
              <a:t>Start the sound with aiming, strive to keep the same volume and note all way through the end of the shot – See line #1 of the speech bubble</a:t>
            </a:r>
          </a:p>
          <a:p>
            <a:pPr eaLnBrk="1" hangingPunct="1"/>
            <a:r>
              <a:rPr lang="en-GB" smtClean="0"/>
              <a:t>There should be no break </a:t>
            </a:r>
            <a:r>
              <a:rPr lang="en-GB" i="1" smtClean="0"/>
              <a:t>as in</a:t>
            </a:r>
            <a:r>
              <a:rPr lang="en-GB" smtClean="0"/>
              <a:t> line #2 of the speech bubble – Probably the archer does not stop the breath only, but also some other activities (mental, physical…)</a:t>
            </a:r>
          </a:p>
          <a:p>
            <a:pPr eaLnBrk="1" hangingPunct="1"/>
            <a:r>
              <a:rPr lang="en-GB" smtClean="0"/>
              <a:t>Also there should not be any intensity increase </a:t>
            </a:r>
            <a:r>
              <a:rPr lang="en-GB" i="1" smtClean="0"/>
              <a:t>as in</a:t>
            </a:r>
            <a:r>
              <a:rPr lang="en-GB" smtClean="0"/>
              <a:t> line #3 of the speech bubble – Probably the release is too much provoked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CH"/>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CH"/>
          </a:p>
        </p:txBody>
      </p:sp>
      <p:sp>
        <p:nvSpPr>
          <p:cNvPr id="4" name="Rectangle 4"/>
          <p:cNvSpPr>
            <a:spLocks noGrp="1" noChangeArrowheads="1"/>
          </p:cNvSpPr>
          <p:nvPr>
            <p:ph type="dt" sz="half" idx="10"/>
          </p:nvPr>
        </p:nvSpPr>
        <p:spPr>
          <a:ln/>
        </p:spPr>
        <p:txBody>
          <a:bodyPr/>
          <a:lstStyle>
            <a:lvl1pPr>
              <a:defRPr/>
            </a:lvl1pPr>
          </a:lstStyle>
          <a:p>
            <a:pPr>
              <a:defRPr/>
            </a:pPr>
            <a:fld id="{7D5820DF-2927-41B5-9570-66A9195EBAFC}" type="datetime1">
              <a:rPr lang="nl-NL"/>
              <a:pPr>
                <a:defRPr/>
              </a:pPr>
              <a:t>12-3-2011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6BE35C56-DFE5-4566-AB01-BE6B63C2D028}" type="slidenum">
              <a:rPr lang="en-US"/>
              <a:pPr>
                <a:defRPr/>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4"/>
          <p:cNvSpPr>
            <a:spLocks noGrp="1" noChangeArrowheads="1"/>
          </p:cNvSpPr>
          <p:nvPr>
            <p:ph type="dt" sz="half" idx="10"/>
          </p:nvPr>
        </p:nvSpPr>
        <p:spPr>
          <a:ln/>
        </p:spPr>
        <p:txBody>
          <a:bodyPr/>
          <a:lstStyle>
            <a:lvl1pPr>
              <a:defRPr/>
            </a:lvl1pPr>
          </a:lstStyle>
          <a:p>
            <a:pPr>
              <a:defRPr/>
            </a:pPr>
            <a:fld id="{1F48E562-AF2D-4A6C-808A-41A84606D9CD}" type="datetime1">
              <a:rPr lang="nl-NL"/>
              <a:pPr>
                <a:defRPr/>
              </a:pPr>
              <a:t>12-3-2011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E6194CD7-919B-4E55-A348-9C59D1F0741F}" type="slidenum">
              <a:rPr lang="en-US"/>
              <a:pPr>
                <a:defRPr/>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4"/>
          <p:cNvSpPr>
            <a:spLocks noGrp="1" noChangeArrowheads="1"/>
          </p:cNvSpPr>
          <p:nvPr>
            <p:ph type="dt" sz="half" idx="10"/>
          </p:nvPr>
        </p:nvSpPr>
        <p:spPr>
          <a:ln/>
        </p:spPr>
        <p:txBody>
          <a:bodyPr/>
          <a:lstStyle>
            <a:lvl1pPr>
              <a:defRPr/>
            </a:lvl1pPr>
          </a:lstStyle>
          <a:p>
            <a:pPr>
              <a:defRPr/>
            </a:pPr>
            <a:fld id="{1E53DFE2-390C-4CC5-9E1F-6B8E8EAF808C}" type="datetime1">
              <a:rPr lang="nl-NL"/>
              <a:pPr>
                <a:defRPr/>
              </a:pPr>
              <a:t>12-3-2011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45E9F4F0-82B1-42AB-877A-DC1B59F20140}" type="slidenum">
              <a:rPr lang="en-US"/>
              <a:pPr>
                <a:defRPr/>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4"/>
          <p:cNvSpPr>
            <a:spLocks noGrp="1" noChangeArrowheads="1"/>
          </p:cNvSpPr>
          <p:nvPr>
            <p:ph type="dt" sz="half" idx="10"/>
          </p:nvPr>
        </p:nvSpPr>
        <p:spPr>
          <a:ln/>
        </p:spPr>
        <p:txBody>
          <a:bodyPr/>
          <a:lstStyle>
            <a:lvl1pPr>
              <a:defRPr/>
            </a:lvl1pPr>
          </a:lstStyle>
          <a:p>
            <a:pPr>
              <a:defRPr/>
            </a:pPr>
            <a:fld id="{076FCF42-19E4-4053-96E6-82184214CABB}" type="datetime1">
              <a:rPr lang="nl-NL"/>
              <a:pPr>
                <a:defRPr/>
              </a:pPr>
              <a:t>12-3-2011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40E4CC69-0389-4201-B64F-DBF83C7EC97D}" type="slidenum">
              <a:rPr lang="en-US"/>
              <a:pPr>
                <a:defRPr/>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6BBDC98-BF62-4094-9B40-57806F1E0631}" type="datetime1">
              <a:rPr lang="nl-NL"/>
              <a:pPr>
                <a:defRPr/>
              </a:pPr>
              <a:t>12-3-2011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F3330E19-9E8F-40BC-BDCF-05864836CF3E}" type="slidenum">
              <a:rPr lang="en-US"/>
              <a:pPr>
                <a:defRPr/>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Rectangle 4"/>
          <p:cNvSpPr>
            <a:spLocks noGrp="1" noChangeArrowheads="1"/>
          </p:cNvSpPr>
          <p:nvPr>
            <p:ph type="dt" sz="half" idx="10"/>
          </p:nvPr>
        </p:nvSpPr>
        <p:spPr>
          <a:ln/>
        </p:spPr>
        <p:txBody>
          <a:bodyPr/>
          <a:lstStyle>
            <a:lvl1pPr>
              <a:defRPr/>
            </a:lvl1pPr>
          </a:lstStyle>
          <a:p>
            <a:pPr>
              <a:defRPr/>
            </a:pPr>
            <a:fld id="{1C042922-B994-4FC9-9143-81CAA907A02E}" type="datetime1">
              <a:rPr lang="nl-NL"/>
              <a:pPr>
                <a:defRPr/>
              </a:pPr>
              <a:t>12-3-2011</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1FD0A77A-C984-4B78-8033-E47559C3E989}" type="slidenum">
              <a:rPr lang="en-US"/>
              <a:pPr>
                <a:defRPr/>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Rectangle 4"/>
          <p:cNvSpPr>
            <a:spLocks noGrp="1" noChangeArrowheads="1"/>
          </p:cNvSpPr>
          <p:nvPr>
            <p:ph type="dt" sz="half" idx="10"/>
          </p:nvPr>
        </p:nvSpPr>
        <p:spPr>
          <a:ln/>
        </p:spPr>
        <p:txBody>
          <a:bodyPr/>
          <a:lstStyle>
            <a:lvl1pPr>
              <a:defRPr/>
            </a:lvl1pPr>
          </a:lstStyle>
          <a:p>
            <a:pPr>
              <a:defRPr/>
            </a:pPr>
            <a:fld id="{F9E58437-9AB5-47C4-9A79-4D218514737F}" type="datetime1">
              <a:rPr lang="nl-NL"/>
              <a:pPr>
                <a:defRPr/>
              </a:pPr>
              <a:t>12-3-2011</a:t>
            </a:fld>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C1F1BD8D-50A9-487F-8B65-B25CE9C09BAF}" type="slidenum">
              <a:rPr lang="en-US"/>
              <a:pPr>
                <a:defRPr/>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Rectangle 4"/>
          <p:cNvSpPr>
            <a:spLocks noGrp="1" noChangeArrowheads="1"/>
          </p:cNvSpPr>
          <p:nvPr>
            <p:ph type="dt" sz="half" idx="10"/>
          </p:nvPr>
        </p:nvSpPr>
        <p:spPr>
          <a:ln/>
        </p:spPr>
        <p:txBody>
          <a:bodyPr/>
          <a:lstStyle>
            <a:lvl1pPr>
              <a:defRPr/>
            </a:lvl1pPr>
          </a:lstStyle>
          <a:p>
            <a:pPr>
              <a:defRPr/>
            </a:pPr>
            <a:fld id="{278567BF-21E3-4502-AD5D-5EEE9E9BEE2D}" type="datetime1">
              <a:rPr lang="nl-NL"/>
              <a:pPr>
                <a:defRPr/>
              </a:pPr>
              <a:t>12-3-2011</a:t>
            </a:fld>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8A0DD3F2-790D-4C72-A7C4-6260EE29AD7D}" type="slidenum">
              <a:rPr lang="en-US"/>
              <a:pPr>
                <a:defRPr/>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5604F72-6B1C-4257-8D30-681D1D242D69}" type="datetime1">
              <a:rPr lang="nl-NL"/>
              <a:pPr>
                <a:defRPr/>
              </a:pPr>
              <a:t>12-3-2011</a:t>
            </a:fld>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880C322D-E188-4486-8806-BB3015EE9AA3}" type="slidenum">
              <a:rPr lang="en-US"/>
              <a:pPr>
                <a:defRPr/>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6CB7F7-4AEF-4CEB-9CC5-925D328E5D90}" type="datetime1">
              <a:rPr lang="nl-NL"/>
              <a:pPr>
                <a:defRPr/>
              </a:pPr>
              <a:t>12-3-2011</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8A1A062E-B5B8-4AB7-9B52-A33BDF53A874}" type="slidenum">
              <a:rPr lang="en-US"/>
              <a:pPr>
                <a:defRPr/>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2750FF5-C229-4ADD-A7D9-1128A68F22C0}" type="datetime1">
              <a:rPr lang="nl-NL"/>
              <a:pPr>
                <a:defRPr/>
              </a:pPr>
              <a:t>12-3-2011</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4CB26002-AA45-4E19-8A6B-005A49EBFAEA}" type="slidenum">
              <a:rPr lang="en-US"/>
              <a:pPr>
                <a:defRPr/>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04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lvl1pPr>
          </a:lstStyle>
          <a:p>
            <a:pPr>
              <a:defRPr/>
            </a:pPr>
            <a:fld id="{47C4B540-A296-4E01-8A35-8E1086847999}" type="datetime1">
              <a:rPr lang="nl-NL"/>
              <a:pPr>
                <a:defRPr/>
              </a:pPr>
              <a:t>12-3-2011</a:t>
            </a:fld>
            <a:endParaRPr lang="nl-NL"/>
          </a:p>
        </p:txBody>
      </p:sp>
      <p:sp>
        <p:nvSpPr>
          <p:cNvPr id="1904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nl-NL"/>
          </a:p>
        </p:txBody>
      </p:sp>
      <p:sp>
        <p:nvSpPr>
          <p:cNvPr id="19047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cs typeface="Times New Roman" pitchFamily="18" charset="0"/>
              </a:defRPr>
            </a:lvl1pPr>
          </a:lstStyle>
          <a:p>
            <a:pPr>
              <a:defRPr/>
            </a:pPr>
            <a:fld id="{407AED77-E392-4725-8DBC-ADD305BDAEF4}" type="slidenum">
              <a:rPr lang="en-US"/>
              <a:pPr>
                <a:defRPr/>
              </a:pPr>
              <a:t>‹Nr.›</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2"/>
          </p:nvPr>
        </p:nvSpPr>
        <p:spPr>
          <a:noFill/>
        </p:spPr>
        <p:txBody>
          <a:bodyPr/>
          <a:lstStyle/>
          <a:p>
            <a:fld id="{23FBE70D-5656-454E-A501-39B1E0906C98}" type="slidenum">
              <a:rPr lang="en-US" smtClean="0">
                <a:cs typeface="Times New Roman" charset="0"/>
              </a:rPr>
              <a:pPr/>
              <a:t>1</a:t>
            </a:fld>
            <a:endParaRPr lang="en-US" smtClean="0">
              <a:cs typeface="Times New Roman" charset="0"/>
            </a:endParaRPr>
          </a:p>
        </p:txBody>
      </p:sp>
      <p:pic>
        <p:nvPicPr>
          <p:cNvPr id="2051" name="Picture 6" descr="world_archery.jpg"/>
          <p:cNvPicPr>
            <a:picLocks noChangeAspect="1"/>
          </p:cNvPicPr>
          <p:nvPr/>
        </p:nvPicPr>
        <p:blipFill>
          <a:blip r:embed="rId3" cstate="print"/>
          <a:srcRect/>
          <a:stretch>
            <a:fillRect/>
          </a:stretch>
        </p:blipFill>
        <p:spPr bwMode="auto">
          <a:xfrm>
            <a:off x="3559175" y="642938"/>
            <a:ext cx="2084388" cy="2160587"/>
          </a:xfrm>
          <a:prstGeom prst="rect">
            <a:avLst/>
          </a:prstGeom>
          <a:noFill/>
          <a:ln w="9525">
            <a:noFill/>
            <a:miter lim="800000"/>
            <a:headEnd/>
            <a:tailEnd/>
          </a:ln>
        </p:spPr>
      </p:pic>
      <p:sp>
        <p:nvSpPr>
          <p:cNvPr id="3" name="Rectangle 2"/>
          <p:cNvSpPr txBox="1">
            <a:spLocks noChangeArrowheads="1"/>
          </p:cNvSpPr>
          <p:nvPr/>
        </p:nvSpPr>
        <p:spPr>
          <a:xfrm>
            <a:off x="1174667" y="3092701"/>
            <a:ext cx="6500812" cy="2714625"/>
          </a:xfrm>
          <a:prstGeom prst="rect">
            <a:avLst/>
          </a:prstGeom>
        </p:spPr>
        <p:txBody>
          <a:bodyPr/>
          <a:lstStyle/>
          <a:p>
            <a:pPr algn="ctr">
              <a:defRPr/>
            </a:pPr>
            <a:r>
              <a:rPr lang="en-GB" sz="4000" kern="0" dirty="0">
                <a:solidFill>
                  <a:srgbClr val="00FFFF"/>
                </a:solidFill>
                <a:latin typeface="+mj-lt"/>
                <a:ea typeface="+mj-ea"/>
                <a:cs typeface="+mj-cs"/>
              </a:rPr>
              <a:t>Coaching </a:t>
            </a:r>
            <a:r>
              <a:rPr lang="en-GB" sz="4000" kern="0" dirty="0" err="1" smtClean="0">
                <a:solidFill>
                  <a:srgbClr val="00FFFF"/>
                </a:solidFill>
                <a:latin typeface="+mj-lt"/>
                <a:ea typeface="+mj-ea"/>
                <a:cs typeface="+mj-cs"/>
              </a:rPr>
              <a:t>Kurs</a:t>
            </a:r>
            <a:r>
              <a:rPr lang="en-GB" sz="4000" kern="0" dirty="0">
                <a:solidFill>
                  <a:srgbClr val="00FFFF"/>
                </a:solidFill>
                <a:latin typeface="+mj-lt"/>
                <a:ea typeface="+mj-ea"/>
                <a:cs typeface="+mj-cs"/>
              </a:rPr>
              <a:t/>
            </a:r>
            <a:br>
              <a:rPr lang="en-GB" sz="4000" kern="0" dirty="0">
                <a:solidFill>
                  <a:srgbClr val="00FFFF"/>
                </a:solidFill>
                <a:latin typeface="+mj-lt"/>
                <a:ea typeface="+mj-ea"/>
                <a:cs typeface="+mj-cs"/>
              </a:rPr>
            </a:br>
            <a:r>
              <a:rPr lang="en-GB" sz="4000" kern="0" dirty="0">
                <a:solidFill>
                  <a:srgbClr val="FFFF00"/>
                </a:solidFill>
                <a:latin typeface="+mj-lt"/>
                <a:ea typeface="+mj-ea"/>
                <a:cs typeface="+mj-cs"/>
              </a:rPr>
              <a:t/>
            </a:r>
            <a:br>
              <a:rPr lang="en-GB" sz="4000" kern="0" dirty="0">
                <a:solidFill>
                  <a:srgbClr val="FFFF00"/>
                </a:solidFill>
                <a:latin typeface="+mj-lt"/>
                <a:ea typeface="+mj-ea"/>
                <a:cs typeface="+mj-cs"/>
              </a:rPr>
            </a:br>
            <a:r>
              <a:rPr lang="en-GB" sz="4000" kern="0" dirty="0" err="1" smtClean="0">
                <a:solidFill>
                  <a:srgbClr val="FFFF00"/>
                </a:solidFill>
                <a:latin typeface="+mj-lt"/>
                <a:ea typeface="+mj-ea"/>
                <a:cs typeface="+mj-cs"/>
              </a:rPr>
              <a:t>Atmung</a:t>
            </a:r>
            <a:endParaRPr lang="en-GB" sz="4000" kern="0" dirty="0" smtClean="0">
              <a:solidFill>
                <a:srgbClr val="FFFF00"/>
              </a:solidFill>
              <a:latin typeface="+mj-lt"/>
              <a:ea typeface="+mj-ea"/>
              <a:cs typeface="+mj-cs"/>
            </a:endParaRPr>
          </a:p>
          <a:p>
            <a:pPr algn="ctr">
              <a:defRPr/>
            </a:pPr>
            <a:endParaRPr lang="en-GB" sz="4000" kern="0" dirty="0">
              <a:solidFill>
                <a:srgbClr val="FFFF00"/>
              </a:solidFill>
              <a:latin typeface="+mj-lt"/>
              <a:ea typeface="+mj-ea"/>
              <a:cs typeface="+mj-cs"/>
            </a:endParaRPr>
          </a:p>
          <a:p>
            <a:pPr algn="ctr">
              <a:defRPr/>
            </a:pPr>
            <a:r>
              <a:rPr lang="en-GB" sz="1600" kern="0" dirty="0" err="1" smtClean="0">
                <a:solidFill>
                  <a:srgbClr val="FFFF00"/>
                </a:solidFill>
                <a:latin typeface="+mj-lt"/>
                <a:ea typeface="+mj-ea"/>
                <a:cs typeface="+mj-cs"/>
              </a:rPr>
              <a:t>Erstellt</a:t>
            </a:r>
            <a:r>
              <a:rPr lang="en-GB" sz="1600" kern="0" dirty="0" smtClean="0">
                <a:solidFill>
                  <a:srgbClr val="FFFF00"/>
                </a:solidFill>
                <a:latin typeface="+mj-lt"/>
                <a:ea typeface="+mj-ea"/>
                <a:cs typeface="+mj-cs"/>
              </a:rPr>
              <a:t> von Pascal </a:t>
            </a:r>
            <a:r>
              <a:rPr lang="en-GB" sz="1600" kern="0" dirty="0" err="1" smtClean="0">
                <a:solidFill>
                  <a:srgbClr val="FFFF00"/>
                </a:solidFill>
                <a:latin typeface="+mj-lt"/>
                <a:ea typeface="+mj-ea"/>
                <a:cs typeface="+mj-cs"/>
              </a:rPr>
              <a:t>Colmaire</a:t>
            </a:r>
            <a:r>
              <a:rPr lang="en-GB" sz="1600" kern="0" dirty="0" smtClean="0">
                <a:solidFill>
                  <a:srgbClr val="FFFF00"/>
                </a:solidFill>
                <a:latin typeface="+mj-lt"/>
                <a:ea typeface="+mj-ea"/>
                <a:cs typeface="+mj-cs"/>
              </a:rPr>
              <a:t>, </a:t>
            </a:r>
            <a:r>
              <a:rPr lang="en-GB" sz="1600" kern="0" dirty="0" err="1" smtClean="0">
                <a:solidFill>
                  <a:srgbClr val="FFFF00"/>
                </a:solidFill>
                <a:latin typeface="+mj-lt"/>
                <a:ea typeface="+mj-ea"/>
                <a:cs typeface="+mj-cs"/>
              </a:rPr>
              <a:t>übersetzt</a:t>
            </a:r>
            <a:r>
              <a:rPr lang="en-GB" sz="1600" kern="0" dirty="0" smtClean="0">
                <a:solidFill>
                  <a:srgbClr val="FFFF00"/>
                </a:solidFill>
                <a:latin typeface="+mj-lt"/>
                <a:ea typeface="+mj-ea"/>
                <a:cs typeface="+mj-cs"/>
              </a:rPr>
              <a:t> von Gunter </a:t>
            </a:r>
            <a:r>
              <a:rPr lang="en-GB" sz="1600" kern="0" dirty="0" err="1" smtClean="0">
                <a:solidFill>
                  <a:srgbClr val="FFFF00"/>
                </a:solidFill>
                <a:latin typeface="+mj-lt"/>
                <a:ea typeface="+mj-ea"/>
                <a:cs typeface="+mj-cs"/>
              </a:rPr>
              <a:t>Stangl</a:t>
            </a:r>
            <a:endParaRPr lang="en-GB" sz="1600" kern="0" dirty="0">
              <a:solidFill>
                <a:srgbClr val="FFFF00"/>
              </a:solidFill>
              <a:latin typeface="+mj-lt"/>
              <a:ea typeface="+mj-ea"/>
              <a:cs typeface="+mj-cs"/>
            </a:endParaRPr>
          </a:p>
          <a:p>
            <a:pPr algn="ctr">
              <a:defRPr/>
            </a:pPr>
            <a:r>
              <a:rPr lang="en-GB" sz="2800" kern="0" dirty="0">
                <a:solidFill>
                  <a:srgbClr val="00FFFF"/>
                </a:solidFill>
                <a:latin typeface="+mj-lt"/>
                <a:ea typeface="+mj-ea"/>
                <a:cs typeface="+mj-cs"/>
              </a:rPr>
              <a:t/>
            </a:r>
            <a:br>
              <a:rPr lang="en-GB" sz="2800" kern="0" dirty="0">
                <a:solidFill>
                  <a:srgbClr val="00FFFF"/>
                </a:solidFill>
                <a:latin typeface="+mj-lt"/>
                <a:ea typeface="+mj-ea"/>
                <a:cs typeface="+mj-cs"/>
              </a:rPr>
            </a:br>
            <a:endParaRPr lang="en-GB" sz="2000" kern="0" dirty="0">
              <a:solidFill>
                <a:schemeClr val="bg1"/>
              </a:solidFill>
              <a:latin typeface="+mj-lt"/>
              <a:ea typeface="+mj-ea"/>
              <a:cs typeface="+mj-cs"/>
            </a:endParaRPr>
          </a:p>
        </p:txBody>
      </p:sp>
      <p:sp>
        <p:nvSpPr>
          <p:cNvPr id="2053" name="Text Box 20"/>
          <p:cNvSpPr txBox="1">
            <a:spLocks noChangeArrowheads="1"/>
          </p:cNvSpPr>
          <p:nvPr/>
        </p:nvSpPr>
        <p:spPr bwMode="auto">
          <a:xfrm>
            <a:off x="5940425" y="6642100"/>
            <a:ext cx="3192463" cy="215900"/>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285750" y="2286000"/>
            <a:ext cx="8643938" cy="2208213"/>
          </a:xfrm>
        </p:spPr>
        <p:txBody>
          <a:bodyPr/>
          <a:lstStyle/>
          <a:p>
            <a:pPr eaLnBrk="1" hangingPunct="1">
              <a:lnSpc>
                <a:spcPct val="65000"/>
              </a:lnSpc>
            </a:pPr>
            <a:r>
              <a:rPr lang="en-GB" altLang="ja-JP" sz="4000" dirty="0" err="1" smtClean="0">
                <a:solidFill>
                  <a:srgbClr val="FFFFFF"/>
                </a:solidFill>
                <a:latin typeface="Verdana" pitchFamily="34" charset="0"/>
                <a:ea typeface="ＭＳ Ｐゴシック" pitchFamily="34" charset="-128"/>
              </a:rPr>
              <a:t>Danke</a:t>
            </a:r>
            <a:r>
              <a:rPr lang="en-GB" altLang="ja-JP" sz="4000" dirty="0" smtClean="0">
                <a:solidFill>
                  <a:srgbClr val="FFFFFF"/>
                </a:solidFill>
                <a:latin typeface="Verdana" pitchFamily="34" charset="0"/>
                <a:ea typeface="ＭＳ Ｐゴシック" pitchFamily="34" charset="-128"/>
              </a:rPr>
              <a:t> </a:t>
            </a:r>
            <a:r>
              <a:rPr lang="en-GB" altLang="ja-JP" sz="4000" dirty="0" err="1" smtClean="0">
                <a:solidFill>
                  <a:srgbClr val="FFFFFF"/>
                </a:solidFill>
                <a:latin typeface="Verdana" pitchFamily="34" charset="0"/>
                <a:ea typeface="ＭＳ Ｐゴシック" pitchFamily="34" charset="-128"/>
              </a:rPr>
              <a:t>für</a:t>
            </a:r>
            <a:r>
              <a:rPr lang="en-GB" altLang="ja-JP" sz="4000" dirty="0" smtClean="0">
                <a:solidFill>
                  <a:srgbClr val="FFFFFF"/>
                </a:solidFill>
                <a:latin typeface="Verdana" pitchFamily="34" charset="0"/>
                <a:ea typeface="ＭＳ Ｐゴシック" pitchFamily="34" charset="-128"/>
              </a:rPr>
              <a:t> </a:t>
            </a:r>
            <a:r>
              <a:rPr lang="en-GB" altLang="ja-JP" sz="4000" dirty="0" err="1" smtClean="0">
                <a:solidFill>
                  <a:srgbClr val="FFFFFF"/>
                </a:solidFill>
                <a:latin typeface="Verdana" pitchFamily="34" charset="0"/>
                <a:ea typeface="ＭＳ Ｐゴシック" pitchFamily="34" charset="-128"/>
              </a:rPr>
              <a:t>Deine</a:t>
            </a:r>
            <a:r>
              <a:rPr lang="en-GB" altLang="ja-JP" sz="4000" dirty="0" smtClean="0">
                <a:solidFill>
                  <a:srgbClr val="FFFFFF"/>
                </a:solidFill>
                <a:latin typeface="Verdana" pitchFamily="34" charset="0"/>
                <a:ea typeface="ＭＳ Ｐゴシック" pitchFamily="34" charset="-128"/>
              </a:rPr>
              <a:t> </a:t>
            </a:r>
            <a:r>
              <a:rPr lang="en-GB" altLang="ja-JP" sz="4000" dirty="0" err="1" smtClean="0">
                <a:solidFill>
                  <a:srgbClr val="FFFFFF"/>
                </a:solidFill>
                <a:latin typeface="Verdana" pitchFamily="34" charset="0"/>
                <a:ea typeface="ＭＳ Ｐゴシック" pitchFamily="34" charset="-128"/>
              </a:rPr>
              <a:t>Aufmerksamkeit</a:t>
            </a:r>
            <a:r>
              <a:rPr lang="en-GB" altLang="ja-JP" sz="4000" dirty="0" smtClean="0">
                <a:solidFill>
                  <a:srgbClr val="FFFFFF"/>
                </a:solidFill>
                <a:latin typeface="Verdana" pitchFamily="34" charset="0"/>
                <a:ea typeface="ＭＳ Ｐゴシック" pitchFamily="34" charset="-128"/>
              </a:rPr>
              <a:t/>
            </a:r>
            <a:br>
              <a:rPr lang="en-GB" altLang="ja-JP" sz="4000" dirty="0" smtClean="0">
                <a:solidFill>
                  <a:srgbClr val="FFFFFF"/>
                </a:solidFill>
                <a:latin typeface="Verdana" pitchFamily="34" charset="0"/>
                <a:ea typeface="ＭＳ Ｐゴシック" pitchFamily="34" charset="-128"/>
              </a:rPr>
            </a:br>
            <a:r>
              <a:rPr lang="en-GB" altLang="ja-JP" sz="4000" dirty="0" smtClean="0">
                <a:solidFill>
                  <a:srgbClr val="FFFFFF"/>
                </a:solidFill>
                <a:latin typeface="Verdana" pitchFamily="34" charset="0"/>
                <a:ea typeface="ＭＳ Ｐゴシック" pitchFamily="34" charset="-128"/>
              </a:rPr>
              <a:t/>
            </a:r>
            <a:br>
              <a:rPr lang="en-GB" altLang="ja-JP" sz="4000" dirty="0" smtClean="0">
                <a:solidFill>
                  <a:srgbClr val="FFFFFF"/>
                </a:solidFill>
                <a:latin typeface="Verdana" pitchFamily="34" charset="0"/>
                <a:ea typeface="ＭＳ Ｐゴシック" pitchFamily="34" charset="-128"/>
              </a:rPr>
            </a:br>
            <a:r>
              <a:rPr lang="en-GB" altLang="ja-JP" sz="4000" dirty="0" smtClean="0">
                <a:solidFill>
                  <a:srgbClr val="FFFFFF"/>
                </a:solidFill>
                <a:latin typeface="Verdana" pitchFamily="34" charset="0"/>
                <a:ea typeface="ＭＳ Ｐゴシック" pitchFamily="34" charset="-128"/>
              </a:rPr>
              <a:t>Nun </a:t>
            </a:r>
            <a:r>
              <a:rPr lang="en-GB" altLang="ja-JP" sz="4000" dirty="0" err="1" smtClean="0">
                <a:solidFill>
                  <a:srgbClr val="FFFFFF"/>
                </a:solidFill>
                <a:latin typeface="Verdana" pitchFamily="34" charset="0"/>
                <a:ea typeface="ＭＳ Ｐゴシック" pitchFamily="34" charset="-128"/>
              </a:rPr>
              <a:t>ist</a:t>
            </a:r>
            <a:r>
              <a:rPr lang="en-GB" altLang="ja-JP" sz="4000" dirty="0" smtClean="0">
                <a:solidFill>
                  <a:srgbClr val="FFFFFF"/>
                </a:solidFill>
                <a:latin typeface="Verdana" pitchFamily="34" charset="0"/>
                <a:ea typeface="ＭＳ Ｐゴシック" pitchFamily="34" charset="-128"/>
              </a:rPr>
              <a:t> </a:t>
            </a:r>
            <a:r>
              <a:rPr lang="en-GB" altLang="ja-JP" sz="4000" dirty="0" err="1" smtClean="0">
                <a:solidFill>
                  <a:srgbClr val="FFFFFF"/>
                </a:solidFill>
                <a:latin typeface="Verdana" pitchFamily="34" charset="0"/>
                <a:ea typeface="ＭＳ Ｐゴシック" pitchFamily="34" charset="-128"/>
              </a:rPr>
              <a:t>es</a:t>
            </a:r>
            <a:r>
              <a:rPr lang="en-GB" altLang="ja-JP" sz="4000" dirty="0" smtClean="0">
                <a:solidFill>
                  <a:srgbClr val="FFFFFF"/>
                </a:solidFill>
                <a:latin typeface="Verdana" pitchFamily="34" charset="0"/>
                <a:ea typeface="ＭＳ Ｐゴシック" pitchFamily="34" charset="-128"/>
              </a:rPr>
              <a:t> </a:t>
            </a:r>
            <a:r>
              <a:rPr lang="en-GB" altLang="ja-JP" sz="4000" dirty="0" err="1" smtClean="0">
                <a:solidFill>
                  <a:srgbClr val="FFFFFF"/>
                </a:solidFill>
                <a:latin typeface="Verdana" pitchFamily="34" charset="0"/>
                <a:ea typeface="ＭＳ Ｐゴシック" pitchFamily="34" charset="-128"/>
              </a:rPr>
              <a:t>Zeit</a:t>
            </a:r>
            <a:r>
              <a:rPr lang="en-GB" altLang="ja-JP" sz="4000" dirty="0" smtClean="0">
                <a:solidFill>
                  <a:srgbClr val="FFFFFF"/>
                </a:solidFill>
                <a:latin typeface="Verdana" pitchFamily="34" charset="0"/>
                <a:ea typeface="ＭＳ Ｐゴシック" pitchFamily="34" charset="-128"/>
              </a:rPr>
              <a:t>, </a:t>
            </a:r>
            <a:r>
              <a:rPr lang="en-GB" altLang="ja-JP" sz="4000" dirty="0" err="1" smtClean="0">
                <a:solidFill>
                  <a:srgbClr val="FFFFFF"/>
                </a:solidFill>
                <a:latin typeface="Verdana" pitchFamily="34" charset="0"/>
                <a:ea typeface="ＭＳ Ｐゴシック" pitchFamily="34" charset="-128"/>
              </a:rPr>
              <a:t>Fragen</a:t>
            </a:r>
            <a:r>
              <a:rPr lang="en-GB" altLang="ja-JP" sz="4000" dirty="0" smtClean="0">
                <a:solidFill>
                  <a:srgbClr val="FFFFFF"/>
                </a:solidFill>
                <a:latin typeface="Verdana" pitchFamily="34" charset="0"/>
                <a:ea typeface="ＭＳ Ｐゴシック" pitchFamily="34" charset="-128"/>
              </a:rPr>
              <a:t> </a:t>
            </a:r>
            <a:r>
              <a:rPr lang="en-GB" altLang="ja-JP" sz="4000" dirty="0" err="1" smtClean="0">
                <a:solidFill>
                  <a:srgbClr val="FFFFFF"/>
                </a:solidFill>
                <a:latin typeface="Verdana" pitchFamily="34" charset="0"/>
                <a:ea typeface="ＭＳ Ｐゴシック" pitchFamily="34" charset="-128"/>
              </a:rPr>
              <a:t>zu</a:t>
            </a:r>
            <a:r>
              <a:rPr lang="en-GB" altLang="ja-JP" sz="4000" dirty="0" smtClean="0">
                <a:solidFill>
                  <a:srgbClr val="FFFFFF"/>
                </a:solidFill>
                <a:latin typeface="Verdana" pitchFamily="34" charset="0"/>
                <a:ea typeface="ＭＳ Ｐゴシック" pitchFamily="34" charset="-128"/>
              </a:rPr>
              <a:t> </a:t>
            </a:r>
            <a:r>
              <a:rPr lang="en-GB" altLang="ja-JP" sz="4000" dirty="0" err="1" smtClean="0">
                <a:solidFill>
                  <a:srgbClr val="FFFFFF"/>
                </a:solidFill>
                <a:latin typeface="Verdana" pitchFamily="34" charset="0"/>
                <a:ea typeface="ＭＳ Ｐゴシック" pitchFamily="34" charset="-128"/>
              </a:rPr>
              <a:t>stellen</a:t>
            </a:r>
            <a:r>
              <a:rPr lang="en-GB" altLang="ja-JP" sz="4000" dirty="0" smtClean="0">
                <a:solidFill>
                  <a:srgbClr val="FFFFFF"/>
                </a:solidFill>
                <a:latin typeface="Verdana" pitchFamily="34" charset="0"/>
                <a:ea typeface="ＭＳ Ｐゴシック" pitchFamily="34" charset="-128"/>
              </a:rPr>
              <a:t>!</a:t>
            </a:r>
            <a:endParaRPr lang="en-GB" sz="4000" b="1" dirty="0" smtClean="0">
              <a:solidFill>
                <a:srgbClr val="FFFFFF"/>
              </a:solidFill>
              <a:latin typeface="Verdana" pitchFamily="34" charset="0"/>
            </a:endParaRPr>
          </a:p>
        </p:txBody>
      </p:sp>
      <p:pic>
        <p:nvPicPr>
          <p:cNvPr id="11267" name="Picture 6" descr="world_archery.jpg"/>
          <p:cNvPicPr>
            <a:picLocks noChangeAspect="1"/>
          </p:cNvPicPr>
          <p:nvPr/>
        </p:nvPicPr>
        <p:blipFill>
          <a:blip r:embed="rId3" cstate="print"/>
          <a:srcRect/>
          <a:stretch>
            <a:fillRect/>
          </a:stretch>
        </p:blipFill>
        <p:spPr bwMode="auto">
          <a:xfrm>
            <a:off x="3500438" y="125413"/>
            <a:ext cx="2084387" cy="2160587"/>
          </a:xfrm>
          <a:prstGeom prst="rect">
            <a:avLst/>
          </a:prstGeom>
          <a:noFill/>
          <a:ln w="9525">
            <a:noFill/>
            <a:miter lim="800000"/>
            <a:headEnd/>
            <a:tailEnd/>
          </a:ln>
        </p:spPr>
      </p:pic>
      <p:pic>
        <p:nvPicPr>
          <p:cNvPr id="11268" name="Picture 16" descr="Solcol"/>
          <p:cNvPicPr>
            <a:picLocks noChangeAspect="1" noChangeArrowheads="1"/>
          </p:cNvPicPr>
          <p:nvPr/>
        </p:nvPicPr>
        <p:blipFill>
          <a:blip r:embed="rId4" cstate="print"/>
          <a:srcRect/>
          <a:stretch>
            <a:fillRect/>
          </a:stretch>
        </p:blipFill>
        <p:spPr bwMode="auto">
          <a:xfrm>
            <a:off x="4000500" y="4383088"/>
            <a:ext cx="1289050" cy="2260600"/>
          </a:xfrm>
          <a:prstGeom prst="rect">
            <a:avLst/>
          </a:prstGeom>
          <a:noFill/>
          <a:ln w="9525">
            <a:noFill/>
            <a:miter lim="800000"/>
            <a:headEnd/>
            <a:tailEnd/>
          </a:ln>
        </p:spPr>
      </p:pic>
      <p:sp>
        <p:nvSpPr>
          <p:cNvPr id="11269" name="Text Box 20"/>
          <p:cNvSpPr txBox="1">
            <a:spLocks noChangeArrowheads="1"/>
          </p:cNvSpPr>
          <p:nvPr/>
        </p:nvSpPr>
        <p:spPr bwMode="auto">
          <a:xfrm>
            <a:off x="5940425" y="6642100"/>
            <a:ext cx="3192463" cy="215900"/>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11270" name="Slide Number Placeholder 5"/>
          <p:cNvSpPr>
            <a:spLocks noGrp="1"/>
          </p:cNvSpPr>
          <p:nvPr>
            <p:ph type="sldNum" sz="quarter" idx="12"/>
          </p:nvPr>
        </p:nvSpPr>
        <p:spPr>
          <a:noFill/>
        </p:spPr>
        <p:txBody>
          <a:bodyPr/>
          <a:lstStyle/>
          <a:p>
            <a:fld id="{B96552FD-FFB6-41BD-91E2-B803E3D47FB5}" type="slidenum">
              <a:rPr lang="en-US" smtClean="0">
                <a:cs typeface="Times New Roman" charset="0"/>
              </a:rPr>
              <a:pPr/>
              <a:t>10</a:t>
            </a:fld>
            <a:endParaRPr lang="en-US" smtClean="0">
              <a:cs typeface="Times New Roman"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a:noFill/>
        </p:spPr>
        <p:txBody>
          <a:bodyPr/>
          <a:lstStyle/>
          <a:p>
            <a:fld id="{ABDEDE41-4C04-445B-AF0E-CFC79149A42A}" type="slidenum">
              <a:rPr lang="en-US" smtClean="0">
                <a:cs typeface="Times New Roman" charset="0"/>
              </a:rPr>
              <a:pPr/>
              <a:t>2</a:t>
            </a:fld>
            <a:endParaRPr lang="en-US" smtClean="0">
              <a:cs typeface="Times New Roman" charset="0"/>
            </a:endParaRPr>
          </a:p>
        </p:txBody>
      </p:sp>
      <p:sp>
        <p:nvSpPr>
          <p:cNvPr id="224265" name="Text Box 9"/>
          <p:cNvSpPr txBox="1">
            <a:spLocks noChangeArrowheads="1"/>
          </p:cNvSpPr>
          <p:nvPr/>
        </p:nvSpPr>
        <p:spPr bwMode="auto">
          <a:xfrm>
            <a:off x="509588" y="1071563"/>
            <a:ext cx="7991475" cy="5940088"/>
          </a:xfrm>
          <a:prstGeom prst="rect">
            <a:avLst/>
          </a:prstGeom>
          <a:noFill/>
          <a:ln w="9525">
            <a:noFill/>
            <a:miter lim="800000"/>
            <a:headEnd/>
            <a:tailEnd/>
          </a:ln>
        </p:spPr>
        <p:txBody>
          <a:bodyPr>
            <a:spAutoFit/>
          </a:bodyPr>
          <a:lstStyle/>
          <a:p>
            <a:r>
              <a:rPr lang="en-GB" sz="2000" dirty="0" err="1" smtClean="0">
                <a:solidFill>
                  <a:srgbClr val="FFFF00"/>
                </a:solidFill>
                <a:latin typeface="Verdana" pitchFamily="34" charset="0"/>
              </a:rPr>
              <a:t>Konzentration</a:t>
            </a:r>
            <a:endParaRPr lang="en-GB" sz="2000" dirty="0">
              <a:solidFill>
                <a:srgbClr val="FFFF00"/>
              </a:solidFill>
              <a:latin typeface="Verdana" pitchFamily="34" charset="0"/>
            </a:endParaRPr>
          </a:p>
          <a:p>
            <a:r>
              <a:rPr lang="en-GB" sz="2000" b="0" dirty="0" err="1" smtClean="0">
                <a:solidFill>
                  <a:schemeClr val="bg1"/>
                </a:solidFill>
                <a:latin typeface="Verdana" pitchFamily="34" charset="0"/>
              </a:rPr>
              <a:t>Hilfe</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im</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Hier</a:t>
            </a:r>
            <a:r>
              <a:rPr lang="en-GB" sz="2000" b="0" dirty="0" smtClean="0">
                <a:solidFill>
                  <a:schemeClr val="bg1"/>
                </a:solidFill>
                <a:latin typeface="Verdana" pitchFamily="34" charset="0"/>
              </a:rPr>
              <a:t> und </a:t>
            </a:r>
            <a:r>
              <a:rPr lang="en-GB" sz="2000" b="0" dirty="0" err="1" smtClean="0">
                <a:solidFill>
                  <a:schemeClr val="bg1"/>
                </a:solidFill>
                <a:latin typeface="Verdana" pitchFamily="34" charset="0"/>
              </a:rPr>
              <a:t>Jetzt</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zu</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sein</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bei</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der</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gerade</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anstehenden</a:t>
            </a:r>
            <a:endParaRPr lang="en-GB" sz="2000" b="0" dirty="0" smtClean="0">
              <a:solidFill>
                <a:schemeClr val="bg1"/>
              </a:solidFill>
              <a:latin typeface="Verdana" pitchFamily="34" charset="0"/>
            </a:endParaRPr>
          </a:p>
          <a:p>
            <a:r>
              <a:rPr lang="en-GB" sz="2000" b="0" dirty="0" err="1" smtClean="0">
                <a:solidFill>
                  <a:schemeClr val="bg1"/>
                </a:solidFill>
                <a:latin typeface="Verdana" pitchFamily="34" charset="0"/>
              </a:rPr>
              <a:t>Tätigkeit</a:t>
            </a:r>
            <a:endParaRPr lang="en-GB" sz="2000" b="0" dirty="0">
              <a:solidFill>
                <a:schemeClr val="bg1"/>
              </a:solidFill>
              <a:latin typeface="Verdana" pitchFamily="34" charset="0"/>
            </a:endParaRPr>
          </a:p>
          <a:p>
            <a:endParaRPr lang="en-GB" sz="2000" dirty="0">
              <a:solidFill>
                <a:schemeClr val="bg1"/>
              </a:solidFill>
              <a:latin typeface="Verdana" pitchFamily="34" charset="0"/>
            </a:endParaRPr>
          </a:p>
          <a:p>
            <a:r>
              <a:rPr lang="en-GB" sz="2000" dirty="0" err="1" smtClean="0">
                <a:solidFill>
                  <a:srgbClr val="FFFF00"/>
                </a:solidFill>
                <a:latin typeface="Verdana" pitchFamily="34" charset="0"/>
              </a:rPr>
              <a:t>Aufmerksamkeit</a:t>
            </a:r>
            <a:endParaRPr lang="en-GB" sz="2000" dirty="0">
              <a:solidFill>
                <a:srgbClr val="FFFF00"/>
              </a:solidFill>
              <a:latin typeface="Verdana" pitchFamily="34" charset="0"/>
            </a:endParaRPr>
          </a:p>
          <a:p>
            <a:r>
              <a:rPr lang="en-GB" sz="2000" b="0" dirty="0" err="1" smtClean="0">
                <a:solidFill>
                  <a:schemeClr val="bg1"/>
                </a:solidFill>
                <a:latin typeface="Verdana" pitchFamily="34" charset="0"/>
              </a:rPr>
              <a:t>Erleichterung</a:t>
            </a:r>
            <a:r>
              <a:rPr lang="en-GB" sz="2000" b="0" dirty="0" smtClean="0">
                <a:solidFill>
                  <a:schemeClr val="bg1"/>
                </a:solidFill>
                <a:latin typeface="Verdana" pitchFamily="34" charset="0"/>
              </a:rPr>
              <a:t> des </a:t>
            </a:r>
            <a:r>
              <a:rPr lang="en-GB" sz="2000" b="0" dirty="0" err="1" smtClean="0">
                <a:solidFill>
                  <a:schemeClr val="bg1"/>
                </a:solidFill>
                <a:latin typeface="Verdana" pitchFamily="34" charset="0"/>
              </a:rPr>
              <a:t>internen</a:t>
            </a:r>
            <a:r>
              <a:rPr lang="en-GB" sz="2000" b="0" dirty="0" smtClean="0">
                <a:solidFill>
                  <a:schemeClr val="bg1"/>
                </a:solidFill>
                <a:latin typeface="Verdana" pitchFamily="34" charset="0"/>
              </a:rPr>
              <a:t> Modus</a:t>
            </a:r>
            <a:endParaRPr lang="en-GB" sz="2000" b="0" dirty="0">
              <a:solidFill>
                <a:schemeClr val="bg1"/>
              </a:solidFill>
              <a:latin typeface="Verdana" pitchFamily="34" charset="0"/>
            </a:endParaRPr>
          </a:p>
          <a:p>
            <a:endParaRPr lang="en-GB" sz="2000" dirty="0">
              <a:solidFill>
                <a:schemeClr val="bg1"/>
              </a:solidFill>
              <a:latin typeface="Verdana" pitchFamily="34" charset="0"/>
            </a:endParaRPr>
          </a:p>
          <a:p>
            <a:r>
              <a:rPr lang="en-GB" sz="2000" dirty="0" err="1" smtClean="0">
                <a:solidFill>
                  <a:srgbClr val="FFFF00"/>
                </a:solidFill>
                <a:latin typeface="Verdana" pitchFamily="34" charset="0"/>
              </a:rPr>
              <a:t>Entspannung</a:t>
            </a:r>
            <a:endParaRPr lang="en-GB" sz="2000" dirty="0">
              <a:solidFill>
                <a:srgbClr val="FFFF00"/>
              </a:solidFill>
              <a:latin typeface="Verdana" pitchFamily="34" charset="0"/>
            </a:endParaRPr>
          </a:p>
          <a:p>
            <a:r>
              <a:rPr lang="en-GB" sz="2000" b="0" dirty="0" err="1" smtClean="0">
                <a:solidFill>
                  <a:schemeClr val="bg1"/>
                </a:solidFill>
                <a:latin typeface="Verdana" pitchFamily="34" charset="0"/>
              </a:rPr>
              <a:t>Regulieren</a:t>
            </a:r>
            <a:r>
              <a:rPr lang="en-GB" sz="2000" b="0" dirty="0" smtClean="0">
                <a:solidFill>
                  <a:schemeClr val="bg1"/>
                </a:solidFill>
                <a:latin typeface="Verdana" pitchFamily="34" charset="0"/>
              </a:rPr>
              <a:t> des </a:t>
            </a:r>
            <a:r>
              <a:rPr lang="en-GB" sz="2000" b="0" dirty="0" err="1" smtClean="0">
                <a:solidFill>
                  <a:schemeClr val="bg1"/>
                </a:solidFill>
                <a:latin typeface="Verdana" pitchFamily="34" charset="0"/>
              </a:rPr>
              <a:t>internen</a:t>
            </a:r>
            <a:r>
              <a:rPr lang="en-GB" sz="2000" b="0" dirty="0" smtClean="0">
                <a:solidFill>
                  <a:schemeClr val="bg1"/>
                </a:solidFill>
                <a:latin typeface="Verdana" pitchFamily="34" charset="0"/>
              </a:rPr>
              <a:t> Stresses</a:t>
            </a:r>
            <a:endParaRPr lang="en-GB" sz="2000" b="0" dirty="0">
              <a:solidFill>
                <a:schemeClr val="bg1"/>
              </a:solidFill>
              <a:latin typeface="Verdana" pitchFamily="34" charset="0"/>
            </a:endParaRPr>
          </a:p>
          <a:p>
            <a:endParaRPr lang="en-GB" sz="2000" dirty="0">
              <a:solidFill>
                <a:schemeClr val="bg1"/>
              </a:solidFill>
              <a:latin typeface="Verdana" pitchFamily="34" charset="0"/>
            </a:endParaRPr>
          </a:p>
          <a:p>
            <a:r>
              <a:rPr lang="en-GB" sz="2000" dirty="0" err="1" smtClean="0">
                <a:solidFill>
                  <a:srgbClr val="FFFF00"/>
                </a:solidFill>
                <a:latin typeface="Verdana" pitchFamily="34" charset="0"/>
              </a:rPr>
              <a:t>Rhythmus</a:t>
            </a:r>
            <a:endParaRPr lang="en-GB" sz="2000" dirty="0">
              <a:solidFill>
                <a:srgbClr val="FFFF00"/>
              </a:solidFill>
              <a:latin typeface="Verdana" pitchFamily="34" charset="0"/>
            </a:endParaRPr>
          </a:p>
          <a:p>
            <a:r>
              <a:rPr lang="en-GB" sz="2000" b="0" dirty="0" smtClean="0">
                <a:solidFill>
                  <a:schemeClr val="bg1"/>
                </a:solidFill>
                <a:latin typeface="Verdana" pitchFamily="34" charset="0"/>
              </a:rPr>
              <a:t>Tempo </a:t>
            </a:r>
            <a:r>
              <a:rPr lang="en-GB" sz="2000" b="0" dirty="0" err="1" smtClean="0">
                <a:solidFill>
                  <a:schemeClr val="bg1"/>
                </a:solidFill>
                <a:latin typeface="Verdana" pitchFamily="34" charset="0"/>
              </a:rPr>
              <a:t>der</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Aktion</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steuern</a:t>
            </a:r>
            <a:endParaRPr lang="en-GB" sz="2000" b="0" dirty="0">
              <a:solidFill>
                <a:schemeClr val="bg1"/>
              </a:solidFill>
              <a:latin typeface="Verdana" pitchFamily="34" charset="0"/>
            </a:endParaRPr>
          </a:p>
          <a:p>
            <a:endParaRPr lang="en-GB" sz="2000" dirty="0">
              <a:solidFill>
                <a:schemeClr val="bg1"/>
              </a:solidFill>
              <a:latin typeface="Verdana" pitchFamily="34" charset="0"/>
            </a:endParaRPr>
          </a:p>
          <a:p>
            <a:r>
              <a:rPr lang="en-GB" sz="2000" dirty="0" err="1" smtClean="0">
                <a:solidFill>
                  <a:srgbClr val="FFFF00"/>
                </a:solidFill>
                <a:latin typeface="Verdana" pitchFamily="34" charset="0"/>
              </a:rPr>
              <a:t>Erinnern</a:t>
            </a:r>
            <a:r>
              <a:rPr lang="en-GB" sz="2000" dirty="0" smtClean="0">
                <a:solidFill>
                  <a:srgbClr val="FFFF00"/>
                </a:solidFill>
                <a:latin typeface="Verdana" pitchFamily="34" charset="0"/>
              </a:rPr>
              <a:t> </a:t>
            </a:r>
            <a:r>
              <a:rPr lang="en-GB" sz="2000" dirty="0">
                <a:solidFill>
                  <a:srgbClr val="FFFF00"/>
                </a:solidFill>
                <a:latin typeface="Verdana" pitchFamily="34" charset="0"/>
              </a:rPr>
              <a:t>/ Score / </a:t>
            </a:r>
            <a:r>
              <a:rPr lang="en-GB" sz="2000" dirty="0" err="1" smtClean="0">
                <a:solidFill>
                  <a:srgbClr val="FFFF00"/>
                </a:solidFill>
                <a:latin typeface="Verdana" pitchFamily="34" charset="0"/>
              </a:rPr>
              <a:t>Checkliste</a:t>
            </a:r>
            <a:endParaRPr lang="en-GB" sz="2000" dirty="0">
              <a:solidFill>
                <a:srgbClr val="FFFF00"/>
              </a:solidFill>
              <a:latin typeface="Verdana" pitchFamily="34" charset="0"/>
            </a:endParaRPr>
          </a:p>
          <a:p>
            <a:r>
              <a:rPr lang="en-GB" sz="2000" b="0" dirty="0" err="1" smtClean="0">
                <a:solidFill>
                  <a:schemeClr val="bg1"/>
                </a:solidFill>
                <a:latin typeface="Verdana" pitchFamily="34" charset="0"/>
              </a:rPr>
              <a:t>Hilfe</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beim</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Beachten</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aller</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Sequenz-Schritte</a:t>
            </a:r>
            <a:endParaRPr lang="en-GB" sz="2000" b="0" dirty="0">
              <a:solidFill>
                <a:schemeClr val="bg1"/>
              </a:solidFill>
              <a:latin typeface="Verdana" pitchFamily="34" charset="0"/>
            </a:endParaRPr>
          </a:p>
          <a:p>
            <a:endParaRPr lang="en-GB" sz="2000" dirty="0">
              <a:solidFill>
                <a:schemeClr val="bg1"/>
              </a:solidFill>
              <a:latin typeface="Verdana" pitchFamily="34" charset="0"/>
            </a:endParaRPr>
          </a:p>
          <a:p>
            <a:r>
              <a:rPr lang="en-GB" sz="2000" dirty="0" err="1" smtClean="0">
                <a:solidFill>
                  <a:srgbClr val="FFFF00"/>
                </a:solidFill>
                <a:latin typeface="Verdana" pitchFamily="34" charset="0"/>
              </a:rPr>
              <a:t>Physiologie</a:t>
            </a:r>
            <a:endParaRPr lang="en-GB" sz="2000" dirty="0">
              <a:solidFill>
                <a:srgbClr val="FFFF00"/>
              </a:solidFill>
              <a:latin typeface="Verdana" pitchFamily="34" charset="0"/>
            </a:endParaRPr>
          </a:p>
          <a:p>
            <a:r>
              <a:rPr lang="en-GB" sz="2000" b="0" dirty="0" err="1" smtClean="0">
                <a:solidFill>
                  <a:schemeClr val="bg1"/>
                </a:solidFill>
                <a:latin typeface="Verdana" pitchFamily="34" charset="0"/>
              </a:rPr>
              <a:t>Im</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Hinblick</a:t>
            </a:r>
            <a:r>
              <a:rPr lang="en-GB" sz="2000" b="0" dirty="0" smtClean="0">
                <a:solidFill>
                  <a:schemeClr val="bg1"/>
                </a:solidFill>
                <a:latin typeface="Verdana" pitchFamily="34" charset="0"/>
              </a:rPr>
              <a:t> auf </a:t>
            </a:r>
            <a:r>
              <a:rPr lang="en-GB" sz="2000" b="0" dirty="0" err="1" smtClean="0">
                <a:solidFill>
                  <a:schemeClr val="bg1"/>
                </a:solidFill>
                <a:latin typeface="Verdana" pitchFamily="34" charset="0"/>
              </a:rPr>
              <a:t>das</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Zustandekommen</a:t>
            </a:r>
            <a:r>
              <a:rPr lang="en-GB" sz="2000" b="0" dirty="0" smtClean="0">
                <a:solidFill>
                  <a:schemeClr val="bg1"/>
                </a:solidFill>
                <a:latin typeface="Verdana" pitchFamily="34" charset="0"/>
              </a:rPr>
              <a:t> von </a:t>
            </a:r>
            <a:r>
              <a:rPr lang="en-GB" sz="2000" b="0" dirty="0" err="1" smtClean="0">
                <a:solidFill>
                  <a:schemeClr val="bg1"/>
                </a:solidFill>
                <a:latin typeface="Verdana" pitchFamily="34" charset="0"/>
              </a:rPr>
              <a:t>Anstrengung</a:t>
            </a:r>
            <a:r>
              <a:rPr lang="en-GB" sz="2000" b="0" dirty="0" smtClean="0">
                <a:solidFill>
                  <a:schemeClr val="bg1"/>
                </a:solidFill>
                <a:latin typeface="Verdana" pitchFamily="34" charset="0"/>
              </a:rPr>
              <a:t> und </a:t>
            </a:r>
            <a:r>
              <a:rPr lang="en-GB" sz="2000" b="0" dirty="0" err="1" smtClean="0">
                <a:solidFill>
                  <a:schemeClr val="bg1"/>
                </a:solidFill>
                <a:latin typeface="Verdana" pitchFamily="34" charset="0"/>
              </a:rPr>
              <a:t>exakte</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Ausführung</a:t>
            </a:r>
            <a:r>
              <a:rPr lang="en-GB" sz="2000" b="0" dirty="0" smtClean="0">
                <a:solidFill>
                  <a:schemeClr val="bg1"/>
                </a:solidFill>
                <a:latin typeface="Verdana" pitchFamily="34" charset="0"/>
              </a:rPr>
              <a:t> </a:t>
            </a:r>
            <a:r>
              <a:rPr lang="en-GB" sz="2000" b="0" dirty="0">
                <a:solidFill>
                  <a:schemeClr val="bg1"/>
                </a:solidFill>
                <a:latin typeface="Verdana" pitchFamily="34" charset="0"/>
              </a:rPr>
              <a:t>/ </a:t>
            </a:r>
            <a:r>
              <a:rPr lang="en-GB" sz="2000" b="0" dirty="0" err="1" smtClean="0">
                <a:solidFill>
                  <a:schemeClr val="bg1"/>
                </a:solidFill>
                <a:latin typeface="Verdana" pitchFamily="34" charset="0"/>
              </a:rPr>
              <a:t>Bemühen</a:t>
            </a:r>
            <a:r>
              <a:rPr lang="en-GB" sz="2000" b="0" dirty="0" smtClean="0">
                <a:solidFill>
                  <a:schemeClr val="bg1"/>
                </a:solidFill>
                <a:latin typeface="Verdana" pitchFamily="34" charset="0"/>
              </a:rPr>
              <a:t> um </a:t>
            </a:r>
            <a:r>
              <a:rPr lang="en-GB" sz="2000" b="0" dirty="0" err="1" smtClean="0">
                <a:solidFill>
                  <a:schemeClr val="bg1"/>
                </a:solidFill>
                <a:latin typeface="Verdana" pitchFamily="34" charset="0"/>
              </a:rPr>
              <a:t>Stabilität</a:t>
            </a:r>
            <a:endParaRPr lang="en-GB" sz="2000" b="0" dirty="0">
              <a:solidFill>
                <a:schemeClr val="bg1"/>
              </a:solidFill>
              <a:latin typeface="Verdana" pitchFamily="34" charset="0"/>
            </a:endParaRPr>
          </a:p>
        </p:txBody>
      </p:sp>
      <p:sp>
        <p:nvSpPr>
          <p:cNvPr id="3076" name="Rectangle 7"/>
          <p:cNvSpPr>
            <a:spLocks noChangeArrowheads="1"/>
          </p:cNvSpPr>
          <p:nvPr/>
        </p:nvSpPr>
        <p:spPr bwMode="auto">
          <a:xfrm>
            <a:off x="0" y="246063"/>
            <a:ext cx="9144000" cy="404812"/>
          </a:xfrm>
          <a:prstGeom prst="rect">
            <a:avLst/>
          </a:prstGeom>
          <a:solidFill>
            <a:schemeClr val="bg1"/>
          </a:solidFill>
          <a:ln w="9525">
            <a:solidFill>
              <a:schemeClr val="tx1"/>
            </a:solidFill>
            <a:miter lim="800000"/>
            <a:headEnd/>
            <a:tailEnd/>
          </a:ln>
        </p:spPr>
        <p:txBody>
          <a:bodyPr wrap="none" anchor="ctr"/>
          <a:lstStyle/>
          <a:p>
            <a:pPr algn="ctr"/>
            <a:r>
              <a:rPr lang="en-GB" sz="2400" dirty="0" err="1" smtClean="0">
                <a:solidFill>
                  <a:srgbClr val="0168AC"/>
                </a:solidFill>
                <a:latin typeface="Verdana" pitchFamily="34" charset="0"/>
              </a:rPr>
              <a:t>Atmung</a:t>
            </a:r>
            <a:endParaRPr lang="en-GB" sz="2400" dirty="0">
              <a:solidFill>
                <a:srgbClr val="0168AC"/>
              </a:solidFill>
              <a:latin typeface="Verdana" pitchFamily="34" charset="0"/>
            </a:endParaRPr>
          </a:p>
        </p:txBody>
      </p:sp>
      <p:pic>
        <p:nvPicPr>
          <p:cNvPr id="3077" name="Picture 4" descr="Y:\06 Communication\Logo FITA\09 World Archery\00_WA1_RGB.jpg"/>
          <p:cNvPicPr>
            <a:picLocks noChangeAspect="1" noChangeArrowheads="1"/>
          </p:cNvPicPr>
          <p:nvPr/>
        </p:nvPicPr>
        <p:blipFill>
          <a:blip r:embed="rId3" cstate="print"/>
          <a:srcRect/>
          <a:stretch>
            <a:fillRect/>
          </a:stretch>
        </p:blipFill>
        <p:spPr bwMode="auto">
          <a:xfrm>
            <a:off x="0" y="0"/>
            <a:ext cx="803275" cy="833438"/>
          </a:xfrm>
          <a:prstGeom prst="rect">
            <a:avLst/>
          </a:prstGeom>
          <a:noFill/>
          <a:ln w="9525">
            <a:noFill/>
            <a:miter lim="800000"/>
            <a:headEnd/>
            <a:tailEnd/>
          </a:ln>
        </p:spPr>
      </p:pic>
      <p:pic>
        <p:nvPicPr>
          <p:cNvPr id="3078" name="Picture 16" descr="Solcol"/>
          <p:cNvPicPr>
            <a:picLocks noChangeAspect="1" noChangeArrowheads="1"/>
          </p:cNvPicPr>
          <p:nvPr/>
        </p:nvPicPr>
        <p:blipFill>
          <a:blip r:embed="rId4" cstate="print"/>
          <a:srcRect/>
          <a:stretch>
            <a:fillRect/>
          </a:stretch>
        </p:blipFill>
        <p:spPr bwMode="auto">
          <a:xfrm>
            <a:off x="8569325" y="0"/>
            <a:ext cx="574675" cy="1008063"/>
          </a:xfrm>
          <a:prstGeom prst="rect">
            <a:avLst/>
          </a:prstGeom>
          <a:noFill/>
          <a:ln w="9525">
            <a:noFill/>
            <a:miter lim="800000"/>
            <a:headEnd/>
            <a:tailEnd/>
          </a:ln>
        </p:spPr>
      </p:pic>
      <p:sp>
        <p:nvSpPr>
          <p:cNvPr id="3079" name="Rectangle 16"/>
          <p:cNvSpPr>
            <a:spLocks noChangeArrowheads="1"/>
          </p:cNvSpPr>
          <p:nvPr/>
        </p:nvSpPr>
        <p:spPr bwMode="auto">
          <a:xfrm>
            <a:off x="2357438" y="642938"/>
            <a:ext cx="4214812" cy="571500"/>
          </a:xfrm>
          <a:prstGeom prst="rect">
            <a:avLst/>
          </a:prstGeom>
          <a:noFill/>
          <a:ln w="9525">
            <a:noFill/>
            <a:miter lim="800000"/>
            <a:headEnd/>
            <a:tailEnd/>
          </a:ln>
        </p:spPr>
        <p:txBody>
          <a:bodyPr lIns="92075" tIns="46038" rIns="92075" bIns="46038" anchor="ctr"/>
          <a:lstStyle/>
          <a:p>
            <a:pPr algn="ctr"/>
            <a:r>
              <a:rPr lang="en-GB" sz="2400" dirty="0" err="1" smtClean="0">
                <a:solidFill>
                  <a:srgbClr val="00FFFF"/>
                </a:solidFill>
                <a:latin typeface="Verdana" pitchFamily="34" charset="0"/>
              </a:rPr>
              <a:t>Vorteile</a:t>
            </a:r>
            <a:r>
              <a:rPr lang="en-GB" sz="2400" dirty="0" smtClean="0">
                <a:solidFill>
                  <a:srgbClr val="00FFFF"/>
                </a:solidFill>
                <a:latin typeface="Verdana" pitchFamily="34" charset="0"/>
              </a:rPr>
              <a:t> </a:t>
            </a:r>
            <a:r>
              <a:rPr lang="en-GB" sz="2400" dirty="0" err="1" smtClean="0">
                <a:solidFill>
                  <a:srgbClr val="00FFFF"/>
                </a:solidFill>
                <a:latin typeface="Verdana" pitchFamily="34" charset="0"/>
              </a:rPr>
              <a:t>beim</a:t>
            </a:r>
            <a:r>
              <a:rPr lang="en-GB" sz="2400" dirty="0" smtClean="0">
                <a:solidFill>
                  <a:srgbClr val="00FFFF"/>
                </a:solidFill>
                <a:latin typeface="Verdana" pitchFamily="34" charset="0"/>
              </a:rPr>
              <a:t> </a:t>
            </a:r>
            <a:r>
              <a:rPr lang="en-GB" sz="2400" dirty="0" err="1" smtClean="0">
                <a:solidFill>
                  <a:srgbClr val="00FFFF"/>
                </a:solidFill>
                <a:latin typeface="Verdana" pitchFamily="34" charset="0"/>
              </a:rPr>
              <a:t>Bogenschießen</a:t>
            </a:r>
            <a:endParaRPr lang="en-GB" sz="2400" dirty="0">
              <a:solidFill>
                <a:srgbClr val="00FFFF"/>
              </a:solidFill>
              <a:latin typeface="Verdana" pitchFamily="34" charset="0"/>
            </a:endParaRPr>
          </a:p>
        </p:txBody>
      </p:sp>
      <p:sp>
        <p:nvSpPr>
          <p:cNvPr id="3080" name="Text Box 20"/>
          <p:cNvSpPr txBox="1">
            <a:spLocks noChangeArrowheads="1"/>
          </p:cNvSpPr>
          <p:nvPr/>
        </p:nvSpPr>
        <p:spPr bwMode="auto">
          <a:xfrm>
            <a:off x="5940425" y="6642100"/>
            <a:ext cx="3163888" cy="214313"/>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3081" name="Rectangle 7"/>
          <p:cNvSpPr>
            <a:spLocks noChangeArrowheads="1"/>
          </p:cNvSpPr>
          <p:nvPr/>
        </p:nvSpPr>
        <p:spPr bwMode="auto">
          <a:xfrm>
            <a:off x="1763713" y="0"/>
            <a:ext cx="576262" cy="188913"/>
          </a:xfrm>
          <a:prstGeom prst="rect">
            <a:avLst/>
          </a:prstGeom>
          <a:solidFill>
            <a:srgbClr val="FF0000"/>
          </a:solidFill>
          <a:ln w="9525" algn="ctr">
            <a:solidFill>
              <a:srgbClr val="FF0000"/>
            </a:solidFill>
            <a:round/>
            <a:headEnd/>
            <a:tailEnd/>
          </a:ln>
        </p:spPr>
        <p:txBody>
          <a:bodyPr wrap="none"/>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4265">
                                            <p:txEl>
                                              <p:pRg st="0" end="0"/>
                                            </p:txEl>
                                          </p:spTgt>
                                        </p:tgtEl>
                                        <p:attrNameLst>
                                          <p:attrName>style.visibility</p:attrName>
                                        </p:attrNameLst>
                                      </p:cBhvr>
                                      <p:to>
                                        <p:strVal val="visible"/>
                                      </p:to>
                                    </p:set>
                                    <p:anim calcmode="lin" valueType="num">
                                      <p:cBhvr additive="base">
                                        <p:cTn id="7" dur="500" fill="hold"/>
                                        <p:tgtEl>
                                          <p:spTgt spid="2242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426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4265">
                                            <p:txEl>
                                              <p:pRg st="1" end="1"/>
                                            </p:txEl>
                                          </p:spTgt>
                                        </p:tgtEl>
                                        <p:attrNameLst>
                                          <p:attrName>style.visibility</p:attrName>
                                        </p:attrNameLst>
                                      </p:cBhvr>
                                      <p:to>
                                        <p:strVal val="visible"/>
                                      </p:to>
                                    </p:set>
                                    <p:anim calcmode="lin" valueType="num">
                                      <p:cBhvr additive="base">
                                        <p:cTn id="11" dur="500" fill="hold"/>
                                        <p:tgtEl>
                                          <p:spTgt spid="22426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42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24265">
                                            <p:txEl>
                                              <p:pRg st="2" end="2"/>
                                            </p:txEl>
                                          </p:spTgt>
                                        </p:tgtEl>
                                        <p:attrNameLst>
                                          <p:attrName>style.visibility</p:attrName>
                                        </p:attrNameLst>
                                      </p:cBhvr>
                                      <p:to>
                                        <p:strVal val="visible"/>
                                      </p:to>
                                    </p:set>
                                    <p:anim calcmode="lin" valueType="num">
                                      <p:cBhvr additive="base">
                                        <p:cTn id="17" dur="500" fill="hold"/>
                                        <p:tgtEl>
                                          <p:spTgt spid="22426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42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24265">
                                            <p:txEl>
                                              <p:pRg st="4" end="4"/>
                                            </p:txEl>
                                          </p:spTgt>
                                        </p:tgtEl>
                                        <p:attrNameLst>
                                          <p:attrName>style.visibility</p:attrName>
                                        </p:attrNameLst>
                                      </p:cBhvr>
                                      <p:to>
                                        <p:strVal val="visible"/>
                                      </p:to>
                                    </p:set>
                                    <p:anim calcmode="lin" valueType="num">
                                      <p:cBhvr additive="base">
                                        <p:cTn id="23" dur="500" fill="hold"/>
                                        <p:tgtEl>
                                          <p:spTgt spid="22426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426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24265">
                                            <p:txEl>
                                              <p:pRg st="5" end="5"/>
                                            </p:txEl>
                                          </p:spTgt>
                                        </p:tgtEl>
                                        <p:attrNameLst>
                                          <p:attrName>style.visibility</p:attrName>
                                        </p:attrNameLst>
                                      </p:cBhvr>
                                      <p:to>
                                        <p:strVal val="visible"/>
                                      </p:to>
                                    </p:set>
                                    <p:anim calcmode="lin" valueType="num">
                                      <p:cBhvr additive="base">
                                        <p:cTn id="27" dur="500" fill="hold"/>
                                        <p:tgtEl>
                                          <p:spTgt spid="22426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2426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24265">
                                            <p:txEl>
                                              <p:pRg st="7" end="7"/>
                                            </p:txEl>
                                          </p:spTgt>
                                        </p:tgtEl>
                                        <p:attrNameLst>
                                          <p:attrName>style.visibility</p:attrName>
                                        </p:attrNameLst>
                                      </p:cBhvr>
                                      <p:to>
                                        <p:strVal val="visible"/>
                                      </p:to>
                                    </p:set>
                                    <p:anim calcmode="lin" valueType="num">
                                      <p:cBhvr additive="base">
                                        <p:cTn id="33" dur="500" fill="hold"/>
                                        <p:tgtEl>
                                          <p:spTgt spid="224265">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24265">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24265">
                                            <p:txEl>
                                              <p:pRg st="8" end="8"/>
                                            </p:txEl>
                                          </p:spTgt>
                                        </p:tgtEl>
                                        <p:attrNameLst>
                                          <p:attrName>style.visibility</p:attrName>
                                        </p:attrNameLst>
                                      </p:cBhvr>
                                      <p:to>
                                        <p:strVal val="visible"/>
                                      </p:to>
                                    </p:set>
                                    <p:anim calcmode="lin" valueType="num">
                                      <p:cBhvr additive="base">
                                        <p:cTn id="37" dur="500" fill="hold"/>
                                        <p:tgtEl>
                                          <p:spTgt spid="224265">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426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24265">
                                            <p:txEl>
                                              <p:pRg st="10" end="10"/>
                                            </p:txEl>
                                          </p:spTgt>
                                        </p:tgtEl>
                                        <p:attrNameLst>
                                          <p:attrName>style.visibility</p:attrName>
                                        </p:attrNameLst>
                                      </p:cBhvr>
                                      <p:to>
                                        <p:strVal val="visible"/>
                                      </p:to>
                                    </p:set>
                                    <p:anim calcmode="lin" valueType="num">
                                      <p:cBhvr additive="base">
                                        <p:cTn id="43" dur="500" fill="hold"/>
                                        <p:tgtEl>
                                          <p:spTgt spid="224265">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24265">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24265">
                                            <p:txEl>
                                              <p:pRg st="11" end="11"/>
                                            </p:txEl>
                                          </p:spTgt>
                                        </p:tgtEl>
                                        <p:attrNameLst>
                                          <p:attrName>style.visibility</p:attrName>
                                        </p:attrNameLst>
                                      </p:cBhvr>
                                      <p:to>
                                        <p:strVal val="visible"/>
                                      </p:to>
                                    </p:set>
                                    <p:anim calcmode="lin" valueType="num">
                                      <p:cBhvr additive="base">
                                        <p:cTn id="47" dur="500" fill="hold"/>
                                        <p:tgtEl>
                                          <p:spTgt spid="224265">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2426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24265">
                                            <p:txEl>
                                              <p:pRg st="13" end="13"/>
                                            </p:txEl>
                                          </p:spTgt>
                                        </p:tgtEl>
                                        <p:attrNameLst>
                                          <p:attrName>style.visibility</p:attrName>
                                        </p:attrNameLst>
                                      </p:cBhvr>
                                      <p:to>
                                        <p:strVal val="visible"/>
                                      </p:to>
                                    </p:set>
                                    <p:anim calcmode="lin" valueType="num">
                                      <p:cBhvr additive="base">
                                        <p:cTn id="53" dur="500" fill="hold"/>
                                        <p:tgtEl>
                                          <p:spTgt spid="224265">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24265">
                                            <p:txEl>
                                              <p:pRg st="13" end="13"/>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24265">
                                            <p:txEl>
                                              <p:pRg st="14" end="14"/>
                                            </p:txEl>
                                          </p:spTgt>
                                        </p:tgtEl>
                                        <p:attrNameLst>
                                          <p:attrName>style.visibility</p:attrName>
                                        </p:attrNameLst>
                                      </p:cBhvr>
                                      <p:to>
                                        <p:strVal val="visible"/>
                                      </p:to>
                                    </p:set>
                                    <p:anim calcmode="lin" valueType="num">
                                      <p:cBhvr additive="base">
                                        <p:cTn id="57" dur="500" fill="hold"/>
                                        <p:tgtEl>
                                          <p:spTgt spid="224265">
                                            <p:txEl>
                                              <p:pRg st="14" end="1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2426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24265">
                                            <p:txEl>
                                              <p:pRg st="16" end="16"/>
                                            </p:txEl>
                                          </p:spTgt>
                                        </p:tgtEl>
                                        <p:attrNameLst>
                                          <p:attrName>style.visibility</p:attrName>
                                        </p:attrNameLst>
                                      </p:cBhvr>
                                      <p:to>
                                        <p:strVal val="visible"/>
                                      </p:to>
                                    </p:set>
                                    <p:anim calcmode="lin" valueType="num">
                                      <p:cBhvr additive="base">
                                        <p:cTn id="63" dur="500" fill="hold"/>
                                        <p:tgtEl>
                                          <p:spTgt spid="224265">
                                            <p:txEl>
                                              <p:pRg st="16" end="1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24265">
                                            <p:txEl>
                                              <p:pRg st="16" end="16"/>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4265">
                                            <p:txEl>
                                              <p:pRg st="17" end="17"/>
                                            </p:txEl>
                                          </p:spTgt>
                                        </p:tgtEl>
                                        <p:attrNameLst>
                                          <p:attrName>style.visibility</p:attrName>
                                        </p:attrNameLst>
                                      </p:cBhvr>
                                      <p:to>
                                        <p:strVal val="visible"/>
                                      </p:to>
                                    </p:set>
                                    <p:anim calcmode="lin" valueType="num">
                                      <p:cBhvr additive="base">
                                        <p:cTn id="67" dur="500" fill="hold"/>
                                        <p:tgtEl>
                                          <p:spTgt spid="224265">
                                            <p:txEl>
                                              <p:pRg st="17" end="1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24265">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sldNum" sz="quarter" idx="12"/>
          </p:nvPr>
        </p:nvSpPr>
        <p:spPr>
          <a:noFill/>
        </p:spPr>
        <p:txBody>
          <a:bodyPr/>
          <a:lstStyle/>
          <a:p>
            <a:fld id="{3824C75A-0861-44D6-B9EC-001C21E1923F}" type="slidenum">
              <a:rPr lang="en-US" smtClean="0">
                <a:cs typeface="Times New Roman" charset="0"/>
              </a:rPr>
              <a:pPr/>
              <a:t>3</a:t>
            </a:fld>
            <a:endParaRPr lang="en-US" smtClean="0">
              <a:cs typeface="Times New Roman" charset="0"/>
            </a:endParaRPr>
          </a:p>
        </p:txBody>
      </p:sp>
      <p:sp>
        <p:nvSpPr>
          <p:cNvPr id="224265" name="Text Box 9"/>
          <p:cNvSpPr txBox="1">
            <a:spLocks noChangeArrowheads="1"/>
          </p:cNvSpPr>
          <p:nvPr/>
        </p:nvSpPr>
        <p:spPr bwMode="auto">
          <a:xfrm>
            <a:off x="285750" y="1703388"/>
            <a:ext cx="8572500" cy="3785652"/>
          </a:xfrm>
          <a:prstGeom prst="rect">
            <a:avLst/>
          </a:prstGeom>
          <a:noFill/>
          <a:ln w="9525">
            <a:noFill/>
            <a:miter lim="800000"/>
            <a:headEnd/>
            <a:tailEnd/>
          </a:ln>
        </p:spPr>
        <p:txBody>
          <a:bodyPr>
            <a:spAutoFit/>
          </a:bodyPr>
          <a:lstStyle/>
          <a:p>
            <a:pPr>
              <a:defRPr/>
            </a:pPr>
            <a:r>
              <a:rPr lang="en-GB" sz="2400" dirty="0" err="1" smtClean="0">
                <a:solidFill>
                  <a:srgbClr val="FFFF00"/>
                </a:solidFill>
                <a:latin typeface="Verdana" pitchFamily="34" charset="0"/>
                <a:ea typeface="Verdana" pitchFamily="34" charset="0"/>
                <a:cs typeface="Verdana" pitchFamily="34" charset="0"/>
              </a:rPr>
              <a:t>Ziel</a:t>
            </a:r>
            <a:r>
              <a:rPr lang="en-GB" sz="2400" dirty="0" smtClean="0">
                <a:solidFill>
                  <a:srgbClr val="FFFF00"/>
                </a:solidFill>
                <a:latin typeface="Verdana" pitchFamily="34" charset="0"/>
                <a:ea typeface="Verdana" pitchFamily="34" charset="0"/>
                <a:cs typeface="Verdana" pitchFamily="34" charset="0"/>
              </a:rPr>
              <a:t> </a:t>
            </a:r>
            <a:r>
              <a:rPr lang="en-GB" sz="2400" dirty="0">
                <a:solidFill>
                  <a:srgbClr val="FFFF00"/>
                </a:solidFill>
                <a:latin typeface="Verdana" pitchFamily="34" charset="0"/>
                <a:ea typeface="Verdana" pitchFamily="34" charset="0"/>
                <a:cs typeface="Verdana" pitchFamily="34" charset="0"/>
              </a:rPr>
              <a:t>= </a:t>
            </a:r>
            <a:r>
              <a:rPr lang="en-GB" sz="2400" dirty="0" smtClean="0">
                <a:solidFill>
                  <a:srgbClr val="FFFF00"/>
                </a:solidFill>
                <a:latin typeface="Verdana" pitchFamily="34" charset="0"/>
                <a:ea typeface="Verdana" pitchFamily="34" charset="0"/>
                <a:cs typeface="Verdana" pitchFamily="34" charset="0"/>
              </a:rPr>
              <a:t>die </a:t>
            </a:r>
            <a:r>
              <a:rPr lang="en-GB" sz="2400" dirty="0" err="1" smtClean="0">
                <a:solidFill>
                  <a:srgbClr val="FFFF00"/>
                </a:solidFill>
                <a:latin typeface="Verdana" pitchFamily="34" charset="0"/>
                <a:ea typeface="Verdana" pitchFamily="34" charset="0"/>
                <a:cs typeface="Verdana" pitchFamily="34" charset="0"/>
              </a:rPr>
              <a:t>eben</a:t>
            </a:r>
            <a:r>
              <a:rPr lang="en-GB" sz="2400" dirty="0" smtClean="0">
                <a:solidFill>
                  <a:srgbClr val="FFFF00"/>
                </a:solidFill>
                <a:latin typeface="Verdana" pitchFamily="34" charset="0"/>
                <a:ea typeface="Verdana" pitchFamily="34" charset="0"/>
                <a:cs typeface="Verdana" pitchFamily="34" charset="0"/>
              </a:rPr>
              <a:t> </a:t>
            </a:r>
            <a:r>
              <a:rPr lang="en-GB" sz="2400" dirty="0" err="1" smtClean="0">
                <a:solidFill>
                  <a:srgbClr val="FFFF00"/>
                </a:solidFill>
                <a:latin typeface="Verdana" pitchFamily="34" charset="0"/>
                <a:ea typeface="Verdana" pitchFamily="34" charset="0"/>
                <a:cs typeface="Verdana" pitchFamily="34" charset="0"/>
              </a:rPr>
              <a:t>genannten</a:t>
            </a:r>
            <a:r>
              <a:rPr lang="en-GB" sz="2400" dirty="0" smtClean="0">
                <a:solidFill>
                  <a:srgbClr val="FFFF00"/>
                </a:solidFill>
                <a:latin typeface="Verdana" pitchFamily="34" charset="0"/>
                <a:ea typeface="Verdana" pitchFamily="34" charset="0"/>
                <a:cs typeface="Verdana" pitchFamily="34" charset="0"/>
              </a:rPr>
              <a:t> </a:t>
            </a:r>
            <a:r>
              <a:rPr lang="en-GB" sz="2400" dirty="0" err="1" smtClean="0">
                <a:solidFill>
                  <a:srgbClr val="FFFF00"/>
                </a:solidFill>
                <a:latin typeface="Verdana" pitchFamily="34" charset="0"/>
                <a:ea typeface="Verdana" pitchFamily="34" charset="0"/>
                <a:cs typeface="Verdana" pitchFamily="34" charset="0"/>
              </a:rPr>
              <a:t>Vorteile</a:t>
            </a:r>
            <a:r>
              <a:rPr lang="en-GB" sz="2400" dirty="0" smtClean="0">
                <a:solidFill>
                  <a:srgbClr val="FFFF00"/>
                </a:solidFill>
                <a:latin typeface="Verdana" pitchFamily="34" charset="0"/>
                <a:ea typeface="Verdana" pitchFamily="34" charset="0"/>
                <a:cs typeface="Verdana" pitchFamily="34" charset="0"/>
              </a:rPr>
              <a:t> </a:t>
            </a:r>
            <a:r>
              <a:rPr lang="en-GB" sz="2400" dirty="0" err="1" smtClean="0">
                <a:solidFill>
                  <a:srgbClr val="FFFF00"/>
                </a:solidFill>
                <a:latin typeface="Verdana" pitchFamily="34" charset="0"/>
                <a:ea typeface="Verdana" pitchFamily="34" charset="0"/>
                <a:cs typeface="Verdana" pitchFamily="34" charset="0"/>
              </a:rPr>
              <a:t>zu</a:t>
            </a:r>
            <a:r>
              <a:rPr lang="en-GB" sz="2400" dirty="0" smtClean="0">
                <a:solidFill>
                  <a:srgbClr val="FFFF00"/>
                </a:solidFill>
                <a:latin typeface="Verdana" pitchFamily="34" charset="0"/>
                <a:ea typeface="Verdana" pitchFamily="34" charset="0"/>
                <a:cs typeface="Verdana" pitchFamily="34" charset="0"/>
              </a:rPr>
              <a:t> </a:t>
            </a:r>
            <a:r>
              <a:rPr lang="en-GB" sz="2400" dirty="0" err="1" smtClean="0">
                <a:solidFill>
                  <a:srgbClr val="FFFF00"/>
                </a:solidFill>
                <a:latin typeface="Verdana" pitchFamily="34" charset="0"/>
                <a:ea typeface="Verdana" pitchFamily="34" charset="0"/>
                <a:cs typeface="Verdana" pitchFamily="34" charset="0"/>
              </a:rPr>
              <a:t>erreichen</a:t>
            </a:r>
            <a:endParaRPr lang="en-GB" sz="2400" dirty="0">
              <a:solidFill>
                <a:srgbClr val="FFFF00"/>
              </a:solidFill>
              <a:latin typeface="Verdana" pitchFamily="34" charset="0"/>
              <a:ea typeface="Verdana" pitchFamily="34" charset="0"/>
              <a:cs typeface="Verdana" pitchFamily="34" charset="0"/>
            </a:endParaRPr>
          </a:p>
          <a:p>
            <a:pPr>
              <a:defRPr/>
            </a:pPr>
            <a:endParaRPr lang="en-GB" sz="2400" dirty="0">
              <a:solidFill>
                <a:srgbClr val="FFFF00"/>
              </a:solidFill>
              <a:latin typeface="Verdana" pitchFamily="34" charset="0"/>
              <a:ea typeface="Verdana" pitchFamily="34" charset="0"/>
              <a:cs typeface="Verdana" pitchFamily="34" charset="0"/>
            </a:endParaRPr>
          </a:p>
          <a:p>
            <a:pPr marL="450850" indent="-450850">
              <a:defRPr/>
            </a:pPr>
            <a:r>
              <a:rPr lang="en-GB" sz="2400" b="0" dirty="0" smtClean="0">
                <a:solidFill>
                  <a:schemeClr val="bg1"/>
                </a:solidFill>
                <a:latin typeface="Verdana" pitchFamily="34" charset="0"/>
                <a:ea typeface="Verdana" pitchFamily="34" charset="0"/>
                <a:cs typeface="Verdana" pitchFamily="34" charset="0"/>
              </a:rPr>
              <a:t>Es </a:t>
            </a:r>
            <a:r>
              <a:rPr lang="en-GB" sz="2400" b="0" dirty="0" err="1" smtClean="0">
                <a:solidFill>
                  <a:schemeClr val="bg1"/>
                </a:solidFill>
                <a:latin typeface="Verdana" pitchFamily="34" charset="0"/>
                <a:ea typeface="Verdana" pitchFamily="34" charset="0"/>
                <a:cs typeface="Verdana" pitchFamily="34" charset="0"/>
              </a:rPr>
              <a:t>werden</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verschiedene</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Atemmuster</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benutzt</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abhängig</a:t>
            </a:r>
            <a:r>
              <a:rPr lang="en-GB" sz="2400" b="0" dirty="0" smtClean="0">
                <a:solidFill>
                  <a:schemeClr val="bg1"/>
                </a:solidFill>
                <a:latin typeface="Verdana" pitchFamily="34" charset="0"/>
                <a:ea typeface="Verdana" pitchFamily="34" charset="0"/>
                <a:cs typeface="Verdana" pitchFamily="34" charset="0"/>
              </a:rPr>
              <a:t> von</a:t>
            </a:r>
            <a:endParaRPr lang="en-GB" sz="2400" b="0" dirty="0">
              <a:solidFill>
                <a:schemeClr val="bg1"/>
              </a:solidFill>
              <a:latin typeface="Verdana" pitchFamily="34" charset="0"/>
              <a:ea typeface="Verdana" pitchFamily="34" charset="0"/>
              <a:cs typeface="Verdana" pitchFamily="34" charset="0"/>
            </a:endParaRPr>
          </a:p>
          <a:p>
            <a:pPr marL="450850" indent="-450850">
              <a:buFont typeface="Arial" pitchFamily="34" charset="0"/>
              <a:buChar char="•"/>
              <a:defRPr/>
            </a:pPr>
            <a:r>
              <a:rPr lang="en-GB" sz="2400" b="0" dirty="0" err="1" smtClean="0">
                <a:solidFill>
                  <a:schemeClr val="bg1"/>
                </a:solidFill>
                <a:latin typeface="Verdana" pitchFamily="34" charset="0"/>
                <a:ea typeface="Verdana" pitchFamily="34" charset="0"/>
                <a:cs typeface="Verdana" pitchFamily="34" charset="0"/>
              </a:rPr>
              <a:t>Der</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Bewegungssequenz</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der</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Technik</a:t>
            </a:r>
            <a:r>
              <a:rPr lang="en-GB" sz="2400" b="0" dirty="0" smtClean="0">
                <a:solidFill>
                  <a:schemeClr val="bg1"/>
                </a:solidFill>
                <a:latin typeface="Verdana" pitchFamily="34" charset="0"/>
                <a:ea typeface="Verdana" pitchFamily="34" charset="0"/>
                <a:cs typeface="Verdana" pitchFamily="34" charset="0"/>
              </a:rPr>
              <a:t>)</a:t>
            </a:r>
            <a:endParaRPr lang="en-GB" sz="2400" b="0" dirty="0">
              <a:solidFill>
                <a:schemeClr val="bg1"/>
              </a:solidFill>
              <a:latin typeface="Verdana" pitchFamily="34" charset="0"/>
              <a:ea typeface="Verdana" pitchFamily="34" charset="0"/>
              <a:cs typeface="Verdana" pitchFamily="34" charset="0"/>
            </a:endParaRPr>
          </a:p>
          <a:p>
            <a:pPr marL="450850" indent="-450850">
              <a:buFont typeface="Arial" pitchFamily="34" charset="0"/>
              <a:buChar char="•"/>
              <a:defRPr/>
            </a:pPr>
            <a:r>
              <a:rPr lang="en-GB" sz="2400" b="0" dirty="0" smtClean="0">
                <a:solidFill>
                  <a:schemeClr val="bg1"/>
                </a:solidFill>
                <a:latin typeface="Verdana" pitchFamily="34" charset="0"/>
                <a:ea typeface="Verdana" pitchFamily="34" charset="0"/>
                <a:cs typeface="Verdana" pitchFamily="34" charset="0"/>
              </a:rPr>
              <a:t>Des </a:t>
            </a:r>
            <a:r>
              <a:rPr lang="en-GB" sz="2400" b="0" dirty="0" err="1" smtClean="0">
                <a:solidFill>
                  <a:schemeClr val="bg1"/>
                </a:solidFill>
                <a:latin typeface="Verdana" pitchFamily="34" charset="0"/>
                <a:ea typeface="Verdana" pitchFamily="34" charset="0"/>
                <a:cs typeface="Verdana" pitchFamily="34" charset="0"/>
              </a:rPr>
              <a:t>Schützen</a:t>
            </a:r>
            <a:endParaRPr lang="en-GB" sz="2400" b="0" dirty="0">
              <a:solidFill>
                <a:schemeClr val="bg1"/>
              </a:solidFill>
              <a:latin typeface="Verdana" pitchFamily="34" charset="0"/>
              <a:ea typeface="Verdana" pitchFamily="34" charset="0"/>
              <a:cs typeface="Verdana" pitchFamily="34" charset="0"/>
            </a:endParaRPr>
          </a:p>
          <a:p>
            <a:pPr marL="908050" lvl="1" indent="-450850">
              <a:buFont typeface="Wingdings" pitchFamily="2" charset="2"/>
              <a:buChar char="Ø"/>
              <a:defRPr/>
            </a:pPr>
            <a:r>
              <a:rPr lang="en-GB" sz="2400" b="0" dirty="0" err="1" smtClean="0">
                <a:solidFill>
                  <a:schemeClr val="bg1"/>
                </a:solidFill>
                <a:latin typeface="Verdana" pitchFamily="34" charset="0"/>
                <a:ea typeface="Verdana" pitchFamily="34" charset="0"/>
                <a:cs typeface="Verdana" pitchFamily="34" charset="0"/>
              </a:rPr>
              <a:t>Biorhythmus</a:t>
            </a:r>
            <a:r>
              <a:rPr lang="en-GB" sz="2400" b="0" dirty="0" smtClean="0">
                <a:solidFill>
                  <a:schemeClr val="bg1"/>
                </a:solidFill>
                <a:latin typeface="Verdana" pitchFamily="34" charset="0"/>
                <a:ea typeface="Verdana" pitchFamily="34" charset="0"/>
                <a:cs typeface="Verdana" pitchFamily="34" charset="0"/>
              </a:rPr>
              <a:t> </a:t>
            </a:r>
            <a:r>
              <a:rPr lang="en-GB" sz="2400" b="0" dirty="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Mentale</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Tagesverfassung</a:t>
            </a:r>
            <a:endParaRPr lang="en-GB" sz="2400" b="0" dirty="0">
              <a:solidFill>
                <a:schemeClr val="bg1"/>
              </a:solidFill>
              <a:latin typeface="Verdana" pitchFamily="34" charset="0"/>
              <a:ea typeface="Verdana" pitchFamily="34" charset="0"/>
              <a:cs typeface="Verdana" pitchFamily="34" charset="0"/>
            </a:endParaRPr>
          </a:p>
          <a:p>
            <a:pPr marL="908050" lvl="1" indent="-450850">
              <a:buFont typeface="Wingdings" pitchFamily="2" charset="2"/>
              <a:buChar char="Ø"/>
              <a:defRPr/>
            </a:pPr>
            <a:r>
              <a:rPr lang="en-GB" sz="2400" b="0" dirty="0" err="1" smtClean="0">
                <a:solidFill>
                  <a:schemeClr val="bg1"/>
                </a:solidFill>
                <a:latin typeface="Verdana" pitchFamily="34" charset="0"/>
                <a:ea typeface="Verdana" pitchFamily="34" charset="0"/>
                <a:cs typeface="Verdana" pitchFamily="34" charset="0"/>
              </a:rPr>
              <a:t>Physischer</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Zustand</a:t>
            </a:r>
            <a:r>
              <a:rPr lang="en-GB" sz="2400" b="0" dirty="0" smtClean="0">
                <a:solidFill>
                  <a:schemeClr val="bg1"/>
                </a:solidFill>
                <a:latin typeface="Verdana" pitchFamily="34" charset="0"/>
                <a:ea typeface="Verdana" pitchFamily="34" charset="0"/>
                <a:cs typeface="Verdana" pitchFamily="34" charset="0"/>
              </a:rPr>
              <a:t>(</a:t>
            </a:r>
            <a:r>
              <a:rPr lang="en-GB" sz="2400" b="0" dirty="0" err="1" smtClean="0">
                <a:solidFill>
                  <a:schemeClr val="bg1"/>
                </a:solidFill>
                <a:latin typeface="Verdana" pitchFamily="34" charset="0"/>
                <a:ea typeface="Verdana" pitchFamily="34" charset="0"/>
                <a:cs typeface="Verdana" pitchFamily="34" charset="0"/>
              </a:rPr>
              <a:t>Müdigkeit</a:t>
            </a:r>
            <a:r>
              <a:rPr lang="en-GB" sz="2400" b="0" dirty="0" smtClean="0">
                <a:solidFill>
                  <a:schemeClr val="bg1"/>
                </a:solidFill>
                <a:latin typeface="Verdana" pitchFamily="34" charset="0"/>
                <a:ea typeface="Verdana" pitchFamily="34" charset="0"/>
                <a:cs typeface="Verdana" pitchFamily="34" charset="0"/>
              </a:rPr>
              <a:t>,…)</a:t>
            </a:r>
            <a:endParaRPr lang="en-GB" sz="2400" b="0" dirty="0">
              <a:solidFill>
                <a:schemeClr val="bg1"/>
              </a:solidFill>
              <a:latin typeface="Verdana" pitchFamily="34" charset="0"/>
              <a:ea typeface="Verdana" pitchFamily="34" charset="0"/>
              <a:cs typeface="Verdana" pitchFamily="34" charset="0"/>
            </a:endParaRPr>
          </a:p>
          <a:p>
            <a:pPr marL="908050" lvl="1" indent="-450850">
              <a:buFont typeface="Wingdings" pitchFamily="2" charset="2"/>
              <a:buChar char="Ø"/>
              <a:defRPr/>
            </a:pPr>
            <a:r>
              <a:rPr lang="en-GB" sz="2400" b="0" dirty="0" err="1" smtClean="0">
                <a:solidFill>
                  <a:schemeClr val="bg1"/>
                </a:solidFill>
                <a:latin typeface="Verdana" pitchFamily="34" charset="0"/>
                <a:ea typeface="Verdana" pitchFamily="34" charset="0"/>
                <a:cs typeface="Verdana" pitchFamily="34" charset="0"/>
              </a:rPr>
              <a:t>Mentale</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Belastung</a:t>
            </a:r>
            <a:r>
              <a:rPr lang="en-GB" sz="2400" b="0" dirty="0" smtClean="0">
                <a:solidFill>
                  <a:schemeClr val="bg1"/>
                </a:solidFill>
                <a:latin typeface="Verdana" pitchFamily="34" charset="0"/>
                <a:ea typeface="Verdana" pitchFamily="34" charset="0"/>
                <a:cs typeface="Verdana" pitchFamily="34" charset="0"/>
              </a:rPr>
              <a:t>(Stress,..…)</a:t>
            </a:r>
            <a:endParaRPr lang="en-GB" sz="2400" b="0" dirty="0">
              <a:solidFill>
                <a:schemeClr val="bg1"/>
              </a:solidFill>
              <a:latin typeface="Verdana" pitchFamily="34" charset="0"/>
              <a:ea typeface="Verdana" pitchFamily="34" charset="0"/>
              <a:cs typeface="Verdana" pitchFamily="34" charset="0"/>
            </a:endParaRPr>
          </a:p>
          <a:p>
            <a:pPr marL="450850" indent="-450850">
              <a:buFont typeface="Arial" pitchFamily="34" charset="0"/>
              <a:buChar char="•"/>
              <a:defRPr/>
            </a:pPr>
            <a:endParaRPr lang="en-GB" sz="2400" dirty="0">
              <a:solidFill>
                <a:schemeClr val="bg1"/>
              </a:solidFill>
              <a:latin typeface="Verdana" pitchFamily="34" charset="0"/>
              <a:ea typeface="Verdana" pitchFamily="34" charset="0"/>
              <a:cs typeface="Verdana" pitchFamily="34" charset="0"/>
            </a:endParaRPr>
          </a:p>
        </p:txBody>
      </p:sp>
      <p:sp>
        <p:nvSpPr>
          <p:cNvPr id="4100" name="Rectangle 7"/>
          <p:cNvSpPr>
            <a:spLocks noChangeArrowheads="1"/>
          </p:cNvSpPr>
          <p:nvPr/>
        </p:nvSpPr>
        <p:spPr bwMode="auto">
          <a:xfrm>
            <a:off x="0" y="246063"/>
            <a:ext cx="9144000" cy="404812"/>
          </a:xfrm>
          <a:prstGeom prst="rect">
            <a:avLst/>
          </a:prstGeom>
          <a:solidFill>
            <a:schemeClr val="bg1"/>
          </a:solidFill>
          <a:ln w="9525">
            <a:solidFill>
              <a:schemeClr val="tx1"/>
            </a:solidFill>
            <a:miter lim="800000"/>
            <a:headEnd/>
            <a:tailEnd/>
          </a:ln>
        </p:spPr>
        <p:txBody>
          <a:bodyPr wrap="none" anchor="ctr"/>
          <a:lstStyle/>
          <a:p>
            <a:pPr algn="ctr"/>
            <a:r>
              <a:rPr lang="en-GB" sz="2400">
                <a:solidFill>
                  <a:srgbClr val="0168AC"/>
                </a:solidFill>
                <a:latin typeface="Verdana" pitchFamily="34" charset="0"/>
              </a:rPr>
              <a:t>BREATHING</a:t>
            </a:r>
          </a:p>
        </p:txBody>
      </p:sp>
      <p:pic>
        <p:nvPicPr>
          <p:cNvPr id="4101" name="Picture 4" descr="Y:\06 Communication\Logo FITA\09 World Archery\00_WA1_RGB.jpg"/>
          <p:cNvPicPr>
            <a:picLocks noChangeAspect="1" noChangeArrowheads="1"/>
          </p:cNvPicPr>
          <p:nvPr/>
        </p:nvPicPr>
        <p:blipFill>
          <a:blip r:embed="rId3" cstate="print"/>
          <a:srcRect/>
          <a:stretch>
            <a:fillRect/>
          </a:stretch>
        </p:blipFill>
        <p:spPr bwMode="auto">
          <a:xfrm>
            <a:off x="0" y="0"/>
            <a:ext cx="803275" cy="833438"/>
          </a:xfrm>
          <a:prstGeom prst="rect">
            <a:avLst/>
          </a:prstGeom>
          <a:noFill/>
          <a:ln w="9525">
            <a:noFill/>
            <a:miter lim="800000"/>
            <a:headEnd/>
            <a:tailEnd/>
          </a:ln>
        </p:spPr>
      </p:pic>
      <p:pic>
        <p:nvPicPr>
          <p:cNvPr id="4102" name="Picture 16" descr="Solcol"/>
          <p:cNvPicPr>
            <a:picLocks noChangeAspect="1" noChangeArrowheads="1"/>
          </p:cNvPicPr>
          <p:nvPr/>
        </p:nvPicPr>
        <p:blipFill>
          <a:blip r:embed="rId4" cstate="print"/>
          <a:srcRect/>
          <a:stretch>
            <a:fillRect/>
          </a:stretch>
        </p:blipFill>
        <p:spPr bwMode="auto">
          <a:xfrm>
            <a:off x="8569325" y="0"/>
            <a:ext cx="574675" cy="1008063"/>
          </a:xfrm>
          <a:prstGeom prst="rect">
            <a:avLst/>
          </a:prstGeom>
          <a:noFill/>
          <a:ln w="9525">
            <a:noFill/>
            <a:miter lim="800000"/>
            <a:headEnd/>
            <a:tailEnd/>
          </a:ln>
        </p:spPr>
      </p:pic>
      <p:sp>
        <p:nvSpPr>
          <p:cNvPr id="4103" name="Rectangle 16"/>
          <p:cNvSpPr>
            <a:spLocks noChangeArrowheads="1"/>
          </p:cNvSpPr>
          <p:nvPr/>
        </p:nvSpPr>
        <p:spPr bwMode="auto">
          <a:xfrm>
            <a:off x="3500438" y="785813"/>
            <a:ext cx="2143125" cy="571500"/>
          </a:xfrm>
          <a:prstGeom prst="rect">
            <a:avLst/>
          </a:prstGeom>
          <a:noFill/>
          <a:ln w="9525">
            <a:noFill/>
            <a:miter lim="800000"/>
            <a:headEnd/>
            <a:tailEnd/>
          </a:ln>
        </p:spPr>
        <p:txBody>
          <a:bodyPr lIns="92075" tIns="46038" rIns="92075" bIns="46038" anchor="ctr"/>
          <a:lstStyle/>
          <a:p>
            <a:pPr algn="ctr"/>
            <a:r>
              <a:rPr lang="en-GB" sz="2400" dirty="0" err="1" smtClean="0">
                <a:solidFill>
                  <a:srgbClr val="00FFFF"/>
                </a:solidFill>
                <a:latin typeface="Verdana" pitchFamily="34" charset="0"/>
              </a:rPr>
              <a:t>Atem-Sequenz</a:t>
            </a:r>
            <a:endParaRPr lang="en-GB" sz="2400" dirty="0">
              <a:solidFill>
                <a:srgbClr val="00FFFF"/>
              </a:solidFill>
              <a:latin typeface="Verdana" pitchFamily="34" charset="0"/>
            </a:endParaRPr>
          </a:p>
        </p:txBody>
      </p:sp>
      <p:sp>
        <p:nvSpPr>
          <p:cNvPr id="4104" name="Text Box 20"/>
          <p:cNvSpPr txBox="1">
            <a:spLocks noChangeArrowheads="1"/>
          </p:cNvSpPr>
          <p:nvPr/>
        </p:nvSpPr>
        <p:spPr bwMode="auto">
          <a:xfrm>
            <a:off x="5940425" y="6642100"/>
            <a:ext cx="3163888" cy="214313"/>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4105" name="Rectangle 7"/>
          <p:cNvSpPr>
            <a:spLocks noChangeArrowheads="1"/>
          </p:cNvSpPr>
          <p:nvPr/>
        </p:nvSpPr>
        <p:spPr bwMode="auto">
          <a:xfrm>
            <a:off x="1763713" y="0"/>
            <a:ext cx="576262" cy="188913"/>
          </a:xfrm>
          <a:prstGeom prst="rect">
            <a:avLst/>
          </a:prstGeom>
          <a:solidFill>
            <a:srgbClr val="FF0000"/>
          </a:solidFill>
          <a:ln w="9525" algn="ctr">
            <a:solidFill>
              <a:srgbClr val="FF0000"/>
            </a:solidFill>
            <a:round/>
            <a:headEnd/>
            <a:tailEnd/>
          </a:ln>
        </p:spPr>
        <p:txBody>
          <a:bodyPr wrap="none"/>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4265">
                                            <p:txEl>
                                              <p:pRg st="0" end="0"/>
                                            </p:txEl>
                                          </p:spTgt>
                                        </p:tgtEl>
                                        <p:attrNameLst>
                                          <p:attrName>style.visibility</p:attrName>
                                        </p:attrNameLst>
                                      </p:cBhvr>
                                      <p:to>
                                        <p:strVal val="visible"/>
                                      </p:to>
                                    </p:set>
                                    <p:anim calcmode="lin" valueType="num">
                                      <p:cBhvr additive="base">
                                        <p:cTn id="7" dur="500" fill="hold"/>
                                        <p:tgtEl>
                                          <p:spTgt spid="2242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42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4265">
                                            <p:txEl>
                                              <p:pRg st="2" end="2"/>
                                            </p:txEl>
                                          </p:spTgt>
                                        </p:tgtEl>
                                        <p:attrNameLst>
                                          <p:attrName>style.visibility</p:attrName>
                                        </p:attrNameLst>
                                      </p:cBhvr>
                                      <p:to>
                                        <p:strVal val="visible"/>
                                      </p:to>
                                    </p:set>
                                    <p:anim calcmode="lin" valueType="num">
                                      <p:cBhvr additive="base">
                                        <p:cTn id="13" dur="500" fill="hold"/>
                                        <p:tgtEl>
                                          <p:spTgt spid="22426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42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4265">
                                            <p:txEl>
                                              <p:pRg st="3" end="3"/>
                                            </p:txEl>
                                          </p:spTgt>
                                        </p:tgtEl>
                                        <p:attrNameLst>
                                          <p:attrName>style.visibility</p:attrName>
                                        </p:attrNameLst>
                                      </p:cBhvr>
                                      <p:to>
                                        <p:strVal val="visible"/>
                                      </p:to>
                                    </p:set>
                                    <p:anim calcmode="lin" valueType="num">
                                      <p:cBhvr additive="base">
                                        <p:cTn id="19" dur="500" fill="hold"/>
                                        <p:tgtEl>
                                          <p:spTgt spid="22426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42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4265">
                                            <p:txEl>
                                              <p:pRg st="4" end="4"/>
                                            </p:txEl>
                                          </p:spTgt>
                                        </p:tgtEl>
                                        <p:attrNameLst>
                                          <p:attrName>style.visibility</p:attrName>
                                        </p:attrNameLst>
                                      </p:cBhvr>
                                      <p:to>
                                        <p:strVal val="visible"/>
                                      </p:to>
                                    </p:set>
                                    <p:anim calcmode="lin" valueType="num">
                                      <p:cBhvr additive="base">
                                        <p:cTn id="25" dur="500" fill="hold"/>
                                        <p:tgtEl>
                                          <p:spTgt spid="22426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426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24265">
                                            <p:txEl>
                                              <p:pRg st="5" end="5"/>
                                            </p:txEl>
                                          </p:spTgt>
                                        </p:tgtEl>
                                        <p:attrNameLst>
                                          <p:attrName>style.visibility</p:attrName>
                                        </p:attrNameLst>
                                      </p:cBhvr>
                                      <p:to>
                                        <p:strVal val="visible"/>
                                      </p:to>
                                    </p:set>
                                    <p:anim calcmode="lin" valueType="num">
                                      <p:cBhvr additive="base">
                                        <p:cTn id="29" dur="500" fill="hold"/>
                                        <p:tgtEl>
                                          <p:spTgt spid="22426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2426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24265">
                                            <p:txEl>
                                              <p:pRg st="6" end="6"/>
                                            </p:txEl>
                                          </p:spTgt>
                                        </p:tgtEl>
                                        <p:attrNameLst>
                                          <p:attrName>style.visibility</p:attrName>
                                        </p:attrNameLst>
                                      </p:cBhvr>
                                      <p:to>
                                        <p:strVal val="visible"/>
                                      </p:to>
                                    </p:set>
                                    <p:anim calcmode="lin" valueType="num">
                                      <p:cBhvr additive="base">
                                        <p:cTn id="35" dur="500" fill="hold"/>
                                        <p:tgtEl>
                                          <p:spTgt spid="22426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242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24265">
                                            <p:txEl>
                                              <p:pRg st="7" end="7"/>
                                            </p:txEl>
                                          </p:spTgt>
                                        </p:tgtEl>
                                        <p:attrNameLst>
                                          <p:attrName>style.visibility</p:attrName>
                                        </p:attrNameLst>
                                      </p:cBhvr>
                                      <p:to>
                                        <p:strVal val="visible"/>
                                      </p:to>
                                    </p:set>
                                    <p:anim calcmode="lin" valueType="num">
                                      <p:cBhvr additive="base">
                                        <p:cTn id="41" dur="500" fill="hold"/>
                                        <p:tgtEl>
                                          <p:spTgt spid="224265">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2426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a:noFill/>
        </p:spPr>
        <p:txBody>
          <a:bodyPr/>
          <a:lstStyle/>
          <a:p>
            <a:fld id="{82B9835B-C860-4A0D-A310-71E54BB7FD4F}" type="slidenum">
              <a:rPr lang="en-US" smtClean="0">
                <a:cs typeface="Times New Roman" charset="0"/>
              </a:rPr>
              <a:pPr/>
              <a:t>4</a:t>
            </a:fld>
            <a:endParaRPr lang="en-US" smtClean="0">
              <a:cs typeface="Times New Roman" charset="0"/>
            </a:endParaRPr>
          </a:p>
        </p:txBody>
      </p:sp>
      <p:sp>
        <p:nvSpPr>
          <p:cNvPr id="234499" name="Text Box 3"/>
          <p:cNvSpPr txBox="1">
            <a:spLocks noChangeArrowheads="1"/>
          </p:cNvSpPr>
          <p:nvPr/>
        </p:nvSpPr>
        <p:spPr bwMode="auto">
          <a:xfrm>
            <a:off x="285750" y="1985963"/>
            <a:ext cx="8572500" cy="3139321"/>
          </a:xfrm>
          <a:prstGeom prst="rect">
            <a:avLst/>
          </a:prstGeom>
          <a:noFill/>
          <a:ln w="9525">
            <a:noFill/>
            <a:miter lim="800000"/>
            <a:headEnd/>
            <a:tailEnd/>
          </a:ln>
        </p:spPr>
        <p:txBody>
          <a:bodyPr>
            <a:spAutoFit/>
          </a:bodyPr>
          <a:lstStyle/>
          <a:p>
            <a:pPr marL="457200" indent="-457200">
              <a:buFontTx/>
              <a:buChar char="•"/>
            </a:pPr>
            <a:r>
              <a:rPr lang="en-GB" sz="2200" dirty="0" err="1" smtClean="0">
                <a:solidFill>
                  <a:srgbClr val="FFFF00"/>
                </a:solidFill>
                <a:latin typeface="Verdana" pitchFamily="34" charset="0"/>
              </a:rPr>
              <a:t>Schwierigkeit</a:t>
            </a:r>
            <a:endParaRPr lang="en-GB" sz="2200" dirty="0">
              <a:solidFill>
                <a:srgbClr val="FFFF00"/>
              </a:solidFill>
              <a:latin typeface="Verdana" pitchFamily="34" charset="0"/>
            </a:endParaRPr>
          </a:p>
          <a:p>
            <a:pPr marL="457200" indent="-457200"/>
            <a:r>
              <a:rPr lang="en-GB" sz="2200" dirty="0">
                <a:solidFill>
                  <a:srgbClr val="00FFFF"/>
                </a:solidFill>
                <a:latin typeface="Verdana" pitchFamily="34" charset="0"/>
              </a:rPr>
              <a:t>	</a:t>
            </a:r>
            <a:r>
              <a:rPr lang="en-GB" sz="2200" b="0" dirty="0" smtClean="0">
                <a:solidFill>
                  <a:schemeClr val="bg1"/>
                </a:solidFill>
                <a:latin typeface="Verdana" pitchFamily="34" charset="0"/>
              </a:rPr>
              <a:t>Es </a:t>
            </a:r>
            <a:r>
              <a:rPr lang="en-GB" sz="2200" b="0" dirty="0" err="1" smtClean="0">
                <a:solidFill>
                  <a:schemeClr val="bg1"/>
                </a:solidFill>
                <a:latin typeface="Verdana" pitchFamily="34" charset="0"/>
              </a:rPr>
              <a:t>ist</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nicht</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leicht</a:t>
            </a:r>
            <a:r>
              <a:rPr lang="en-GB" sz="2200" b="0" dirty="0" smtClean="0">
                <a:solidFill>
                  <a:schemeClr val="bg1"/>
                </a:solidFill>
                <a:latin typeface="Verdana" pitchFamily="34" charset="0"/>
              </a:rPr>
              <a:t>, den </a:t>
            </a:r>
            <a:r>
              <a:rPr lang="en-GB" sz="2200" b="0" dirty="0" err="1" smtClean="0">
                <a:solidFill>
                  <a:schemeClr val="bg1"/>
                </a:solidFill>
                <a:latin typeface="Verdana" pitchFamily="34" charset="0"/>
              </a:rPr>
              <a:t>eigenen</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Atem</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zu</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beobachten</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ohne</a:t>
            </a:r>
            <a:r>
              <a:rPr lang="en-GB" sz="2200" b="0" dirty="0" smtClean="0">
                <a:solidFill>
                  <a:schemeClr val="bg1"/>
                </a:solidFill>
                <a:latin typeface="Verdana" pitchFamily="34" charset="0"/>
              </a:rPr>
              <a:t> die </a:t>
            </a:r>
            <a:r>
              <a:rPr lang="en-GB" sz="2200" b="0" dirty="0" err="1" smtClean="0">
                <a:solidFill>
                  <a:schemeClr val="bg1"/>
                </a:solidFill>
                <a:latin typeface="Verdana" pitchFamily="34" charset="0"/>
              </a:rPr>
              <a:t>Bewegung</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zu</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ändern</a:t>
            </a:r>
            <a:endParaRPr lang="en-GB" sz="2200" b="0" dirty="0">
              <a:solidFill>
                <a:schemeClr val="bg1"/>
              </a:solidFill>
              <a:latin typeface="Verdana" pitchFamily="34" charset="0"/>
            </a:endParaRPr>
          </a:p>
          <a:p>
            <a:pPr marL="457200" indent="-457200"/>
            <a:endParaRPr lang="en-GB" sz="2200" dirty="0">
              <a:solidFill>
                <a:srgbClr val="FFFF00"/>
              </a:solidFill>
              <a:latin typeface="Verdana" pitchFamily="34" charset="0"/>
            </a:endParaRPr>
          </a:p>
          <a:p>
            <a:pPr marL="457200" indent="-457200"/>
            <a:endParaRPr lang="en-GB" sz="2200" dirty="0">
              <a:solidFill>
                <a:srgbClr val="FFFF00"/>
              </a:solidFill>
              <a:latin typeface="Verdana" pitchFamily="34" charset="0"/>
            </a:endParaRPr>
          </a:p>
          <a:p>
            <a:pPr marL="457200" indent="-457200">
              <a:buFontTx/>
              <a:buChar char="•"/>
            </a:pPr>
            <a:r>
              <a:rPr lang="en-GB" sz="2200" dirty="0" err="1" smtClean="0">
                <a:solidFill>
                  <a:srgbClr val="FFFF00"/>
                </a:solidFill>
                <a:latin typeface="Verdana" pitchFamily="34" charset="0"/>
              </a:rPr>
              <a:t>Vorgehensweise</a:t>
            </a:r>
            <a:endParaRPr lang="en-GB" sz="2200" dirty="0">
              <a:solidFill>
                <a:srgbClr val="FFFF00"/>
              </a:solidFill>
              <a:latin typeface="Verdana" pitchFamily="34" charset="0"/>
            </a:endParaRPr>
          </a:p>
          <a:p>
            <a:pPr marL="457200" indent="-457200"/>
            <a:r>
              <a:rPr lang="en-GB" sz="2200" dirty="0">
                <a:solidFill>
                  <a:srgbClr val="FFFF00"/>
                </a:solidFill>
                <a:latin typeface="Verdana" pitchFamily="34" charset="0"/>
              </a:rPr>
              <a:t>	</a:t>
            </a:r>
            <a:r>
              <a:rPr lang="en-GB" sz="2200" b="0" dirty="0" err="1" smtClean="0">
                <a:solidFill>
                  <a:schemeClr val="bg1"/>
                </a:solidFill>
                <a:latin typeface="Verdana" pitchFamily="34" charset="0"/>
              </a:rPr>
              <a:t>Zuerst</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wird</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der</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Bewegungsablauf</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beschrieben</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dann</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darunter</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der</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Atemverlauf</a:t>
            </a:r>
            <a:r>
              <a:rPr lang="en-GB" sz="2200" b="0" dirty="0" smtClean="0">
                <a:solidFill>
                  <a:schemeClr val="bg1"/>
                </a:solidFill>
                <a:latin typeface="Verdana" pitchFamily="34" charset="0"/>
              </a:rPr>
              <a:t> </a:t>
            </a:r>
            <a:r>
              <a:rPr lang="en-GB" sz="2200" b="0" dirty="0" err="1" smtClean="0">
                <a:solidFill>
                  <a:schemeClr val="bg1"/>
                </a:solidFill>
                <a:latin typeface="Verdana" pitchFamily="34" charset="0"/>
              </a:rPr>
              <a:t>festgehalten</a:t>
            </a:r>
            <a:endParaRPr lang="en-GB" sz="2200" b="0" dirty="0">
              <a:solidFill>
                <a:schemeClr val="bg1"/>
              </a:solidFill>
              <a:latin typeface="Verdana" pitchFamily="34" charset="0"/>
            </a:endParaRPr>
          </a:p>
          <a:p>
            <a:pPr marL="457200" indent="-457200"/>
            <a:endParaRPr lang="en-GB" sz="2200" dirty="0">
              <a:solidFill>
                <a:srgbClr val="00FFFF"/>
              </a:solidFill>
              <a:latin typeface="Verdana" pitchFamily="34" charset="0"/>
            </a:endParaRPr>
          </a:p>
        </p:txBody>
      </p:sp>
      <p:sp>
        <p:nvSpPr>
          <p:cNvPr id="5124" name="Rectangle 6"/>
          <p:cNvSpPr>
            <a:spLocks noChangeArrowheads="1"/>
          </p:cNvSpPr>
          <p:nvPr/>
        </p:nvSpPr>
        <p:spPr bwMode="auto">
          <a:xfrm>
            <a:off x="2000250" y="917575"/>
            <a:ext cx="5208588" cy="582613"/>
          </a:xfrm>
          <a:prstGeom prst="rect">
            <a:avLst/>
          </a:prstGeom>
          <a:noFill/>
          <a:ln w="9525">
            <a:noFill/>
            <a:miter lim="800000"/>
            <a:headEnd/>
            <a:tailEnd/>
          </a:ln>
        </p:spPr>
        <p:txBody>
          <a:bodyPr lIns="92075" tIns="46038" rIns="92075" bIns="46038" anchor="ctr"/>
          <a:lstStyle/>
          <a:p>
            <a:pPr algn="ctr"/>
            <a:r>
              <a:rPr lang="en-GB" sz="2800" dirty="0" err="1" smtClean="0">
                <a:solidFill>
                  <a:srgbClr val="00FFFF"/>
                </a:solidFill>
                <a:latin typeface="Verdana" pitchFamily="34" charset="0"/>
              </a:rPr>
              <a:t>Identikikatation</a:t>
            </a:r>
            <a:r>
              <a:rPr lang="en-GB" sz="2800" dirty="0" smtClean="0">
                <a:solidFill>
                  <a:srgbClr val="00FFFF"/>
                </a:solidFill>
                <a:latin typeface="Verdana" pitchFamily="34" charset="0"/>
              </a:rPr>
              <a:t> </a:t>
            </a:r>
            <a:r>
              <a:rPr lang="en-GB" sz="2800" dirty="0" err="1" smtClean="0">
                <a:solidFill>
                  <a:srgbClr val="00FFFF"/>
                </a:solidFill>
                <a:latin typeface="Verdana" pitchFamily="34" charset="0"/>
              </a:rPr>
              <a:t>der</a:t>
            </a:r>
            <a:r>
              <a:rPr lang="en-GB" sz="2800" dirty="0" smtClean="0">
                <a:solidFill>
                  <a:srgbClr val="00FFFF"/>
                </a:solidFill>
                <a:latin typeface="Verdana" pitchFamily="34" charset="0"/>
              </a:rPr>
              <a:t> </a:t>
            </a:r>
            <a:r>
              <a:rPr lang="en-GB" sz="2800" dirty="0" err="1" smtClean="0">
                <a:solidFill>
                  <a:srgbClr val="00FFFF"/>
                </a:solidFill>
                <a:latin typeface="Verdana" pitchFamily="34" charset="0"/>
              </a:rPr>
              <a:t>Atemsequenz</a:t>
            </a:r>
            <a:endParaRPr lang="en-GB" sz="2800" dirty="0">
              <a:solidFill>
                <a:srgbClr val="00FFFF"/>
              </a:solidFill>
              <a:latin typeface="Verdana" pitchFamily="34" charset="0"/>
            </a:endParaRPr>
          </a:p>
        </p:txBody>
      </p:sp>
      <p:sp>
        <p:nvSpPr>
          <p:cNvPr id="5125" name="Rectangle 7"/>
          <p:cNvSpPr>
            <a:spLocks noChangeArrowheads="1"/>
          </p:cNvSpPr>
          <p:nvPr/>
        </p:nvSpPr>
        <p:spPr bwMode="auto">
          <a:xfrm>
            <a:off x="0" y="246063"/>
            <a:ext cx="9144000" cy="404812"/>
          </a:xfrm>
          <a:prstGeom prst="rect">
            <a:avLst/>
          </a:prstGeom>
          <a:solidFill>
            <a:schemeClr val="bg1"/>
          </a:solidFill>
          <a:ln w="9525">
            <a:solidFill>
              <a:schemeClr val="tx1"/>
            </a:solidFill>
            <a:miter lim="800000"/>
            <a:headEnd/>
            <a:tailEnd/>
          </a:ln>
        </p:spPr>
        <p:txBody>
          <a:bodyPr wrap="none" anchor="ctr"/>
          <a:lstStyle/>
          <a:p>
            <a:pPr algn="ctr"/>
            <a:r>
              <a:rPr lang="en-GB" sz="2400">
                <a:solidFill>
                  <a:srgbClr val="0168AC"/>
                </a:solidFill>
                <a:latin typeface="Verdana" pitchFamily="34" charset="0"/>
              </a:rPr>
              <a:t>BREATHING</a:t>
            </a:r>
          </a:p>
        </p:txBody>
      </p:sp>
      <p:pic>
        <p:nvPicPr>
          <p:cNvPr id="5126" name="Picture 4" descr="Y:\06 Communication\Logo FITA\09 World Archery\00_WA1_RGB.jpg"/>
          <p:cNvPicPr>
            <a:picLocks noChangeAspect="1" noChangeArrowheads="1"/>
          </p:cNvPicPr>
          <p:nvPr/>
        </p:nvPicPr>
        <p:blipFill>
          <a:blip r:embed="rId3" cstate="print"/>
          <a:srcRect/>
          <a:stretch>
            <a:fillRect/>
          </a:stretch>
        </p:blipFill>
        <p:spPr bwMode="auto">
          <a:xfrm>
            <a:off x="0" y="0"/>
            <a:ext cx="803275" cy="833438"/>
          </a:xfrm>
          <a:prstGeom prst="rect">
            <a:avLst/>
          </a:prstGeom>
          <a:noFill/>
          <a:ln w="9525">
            <a:noFill/>
            <a:miter lim="800000"/>
            <a:headEnd/>
            <a:tailEnd/>
          </a:ln>
        </p:spPr>
      </p:pic>
      <p:pic>
        <p:nvPicPr>
          <p:cNvPr id="5127" name="Picture 16" descr="Solcol"/>
          <p:cNvPicPr>
            <a:picLocks noChangeAspect="1" noChangeArrowheads="1"/>
          </p:cNvPicPr>
          <p:nvPr/>
        </p:nvPicPr>
        <p:blipFill>
          <a:blip r:embed="rId4" cstate="print"/>
          <a:srcRect/>
          <a:stretch>
            <a:fillRect/>
          </a:stretch>
        </p:blipFill>
        <p:spPr bwMode="auto">
          <a:xfrm>
            <a:off x="8569325" y="0"/>
            <a:ext cx="574675" cy="1008063"/>
          </a:xfrm>
          <a:prstGeom prst="rect">
            <a:avLst/>
          </a:prstGeom>
          <a:noFill/>
          <a:ln w="9525">
            <a:noFill/>
            <a:miter lim="800000"/>
            <a:headEnd/>
            <a:tailEnd/>
          </a:ln>
        </p:spPr>
      </p:pic>
      <p:sp>
        <p:nvSpPr>
          <p:cNvPr id="5128" name="Text Box 20"/>
          <p:cNvSpPr txBox="1">
            <a:spLocks noChangeArrowheads="1"/>
          </p:cNvSpPr>
          <p:nvPr/>
        </p:nvSpPr>
        <p:spPr bwMode="auto">
          <a:xfrm>
            <a:off x="5940425" y="6642100"/>
            <a:ext cx="3163888" cy="214313"/>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5129" name="Rectangle 7"/>
          <p:cNvSpPr>
            <a:spLocks noChangeArrowheads="1"/>
          </p:cNvSpPr>
          <p:nvPr/>
        </p:nvSpPr>
        <p:spPr bwMode="auto">
          <a:xfrm>
            <a:off x="1763713" y="0"/>
            <a:ext cx="576262" cy="188913"/>
          </a:xfrm>
          <a:prstGeom prst="rect">
            <a:avLst/>
          </a:prstGeom>
          <a:solidFill>
            <a:srgbClr val="FF0000"/>
          </a:solidFill>
          <a:ln w="9525" algn="ctr">
            <a:solidFill>
              <a:srgbClr val="FF0000"/>
            </a:solidFill>
            <a:round/>
            <a:headEnd/>
            <a:tailEnd/>
          </a:ln>
        </p:spPr>
        <p:txBody>
          <a:bodyPr wrap="none"/>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 calcmode="lin" valueType="num">
                                      <p:cBhvr additive="base">
                                        <p:cTn id="7" dur="500" fill="hold"/>
                                        <p:tgtEl>
                                          <p:spTgt spid="234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44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4499">
                                            <p:txEl>
                                              <p:pRg st="1" end="1"/>
                                            </p:txEl>
                                          </p:spTgt>
                                        </p:tgtEl>
                                        <p:attrNameLst>
                                          <p:attrName>style.visibility</p:attrName>
                                        </p:attrNameLst>
                                      </p:cBhvr>
                                      <p:to>
                                        <p:strVal val="visible"/>
                                      </p:to>
                                    </p:set>
                                    <p:anim calcmode="lin" valueType="num">
                                      <p:cBhvr additive="base">
                                        <p:cTn id="11" dur="500" fill="hold"/>
                                        <p:tgtEl>
                                          <p:spTgt spid="2344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34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4499">
                                            <p:txEl>
                                              <p:pRg st="4" end="4"/>
                                            </p:txEl>
                                          </p:spTgt>
                                        </p:tgtEl>
                                        <p:attrNameLst>
                                          <p:attrName>style.visibility</p:attrName>
                                        </p:attrNameLst>
                                      </p:cBhvr>
                                      <p:to>
                                        <p:strVal val="visible"/>
                                      </p:to>
                                    </p:set>
                                    <p:anim calcmode="lin" valueType="num">
                                      <p:cBhvr additive="base">
                                        <p:cTn id="17" dur="500" fill="hold"/>
                                        <p:tgtEl>
                                          <p:spTgt spid="23449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34499">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34499">
                                            <p:txEl>
                                              <p:pRg st="5" end="5"/>
                                            </p:txEl>
                                          </p:spTgt>
                                        </p:tgtEl>
                                        <p:attrNameLst>
                                          <p:attrName>style.visibility</p:attrName>
                                        </p:attrNameLst>
                                      </p:cBhvr>
                                      <p:to>
                                        <p:strVal val="visible"/>
                                      </p:to>
                                    </p:set>
                                    <p:anim calcmode="lin" valueType="num">
                                      <p:cBhvr additive="base">
                                        <p:cTn id="21" dur="500" fill="hold"/>
                                        <p:tgtEl>
                                          <p:spTgt spid="234499">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344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sldNum" sz="quarter" idx="12"/>
          </p:nvPr>
        </p:nvSpPr>
        <p:spPr>
          <a:noFill/>
        </p:spPr>
        <p:txBody>
          <a:bodyPr/>
          <a:lstStyle/>
          <a:p>
            <a:fld id="{D51C1779-608B-4927-989D-F2A133F3D7F2}" type="slidenum">
              <a:rPr lang="en-US" smtClean="0">
                <a:cs typeface="Times New Roman" charset="0"/>
              </a:rPr>
              <a:pPr/>
              <a:t>5</a:t>
            </a:fld>
            <a:endParaRPr lang="en-US" smtClean="0">
              <a:cs typeface="Times New Roman" charset="0"/>
            </a:endParaRPr>
          </a:p>
        </p:txBody>
      </p:sp>
      <p:sp>
        <p:nvSpPr>
          <p:cNvPr id="224265" name="Text Box 9"/>
          <p:cNvSpPr txBox="1">
            <a:spLocks noChangeArrowheads="1"/>
          </p:cNvSpPr>
          <p:nvPr/>
        </p:nvSpPr>
        <p:spPr bwMode="auto">
          <a:xfrm>
            <a:off x="323850" y="1917700"/>
            <a:ext cx="8640763" cy="3785652"/>
          </a:xfrm>
          <a:prstGeom prst="rect">
            <a:avLst/>
          </a:prstGeom>
          <a:noFill/>
          <a:ln w="9525">
            <a:noFill/>
            <a:miter lim="800000"/>
            <a:headEnd/>
            <a:tailEnd/>
          </a:ln>
        </p:spPr>
        <p:txBody>
          <a:bodyPr>
            <a:spAutoFit/>
          </a:bodyPr>
          <a:lstStyle/>
          <a:p>
            <a:r>
              <a:rPr lang="en-GB" sz="2400" dirty="0" smtClean="0">
                <a:solidFill>
                  <a:srgbClr val="FFFF00"/>
                </a:solidFill>
                <a:latin typeface="Verdana" pitchFamily="34" charset="0"/>
              </a:rPr>
              <a:t>Atmen und </a:t>
            </a:r>
            <a:r>
              <a:rPr lang="en-GB" sz="2400" dirty="0" err="1" smtClean="0">
                <a:solidFill>
                  <a:srgbClr val="FFFF00"/>
                </a:solidFill>
                <a:latin typeface="Verdana" pitchFamily="34" charset="0"/>
              </a:rPr>
              <a:t>eine</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Aktion</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starten</a:t>
            </a:r>
            <a:endParaRPr lang="en-GB" sz="2400" dirty="0">
              <a:solidFill>
                <a:srgbClr val="FFFF00"/>
              </a:solidFill>
              <a:latin typeface="Verdana" pitchFamily="34" charset="0"/>
            </a:endParaRPr>
          </a:p>
          <a:p>
            <a:endParaRPr lang="en-GB" sz="2400" dirty="0">
              <a:solidFill>
                <a:srgbClr val="FFFF00"/>
              </a:solidFill>
              <a:latin typeface="Verdana" pitchFamily="34" charset="0"/>
            </a:endParaRPr>
          </a:p>
          <a:p>
            <a:endParaRPr lang="en-GB" sz="2400" dirty="0">
              <a:solidFill>
                <a:srgbClr val="FFFF00"/>
              </a:solidFill>
              <a:latin typeface="Verdana" pitchFamily="34" charset="0"/>
            </a:endParaRPr>
          </a:p>
          <a:p>
            <a:r>
              <a:rPr lang="en-GB" sz="2400" dirty="0" smtClean="0">
                <a:solidFill>
                  <a:srgbClr val="FFFF00"/>
                </a:solidFill>
                <a:latin typeface="Verdana" pitchFamily="34" charset="0"/>
              </a:rPr>
              <a:t>Atmen und </a:t>
            </a:r>
            <a:r>
              <a:rPr lang="en-GB" sz="2400" dirty="0" err="1" smtClean="0">
                <a:solidFill>
                  <a:srgbClr val="FFFF00"/>
                </a:solidFill>
                <a:latin typeface="Verdana" pitchFamily="34" charset="0"/>
              </a:rPr>
              <a:t>eine</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Aktion</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exakt</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ausführen</a:t>
            </a:r>
            <a:endParaRPr lang="en-GB" sz="2400" dirty="0">
              <a:solidFill>
                <a:srgbClr val="FFFF00"/>
              </a:solidFill>
              <a:latin typeface="Verdana" pitchFamily="34" charset="0"/>
            </a:endParaRPr>
          </a:p>
          <a:p>
            <a:endParaRPr lang="en-GB" sz="2400" dirty="0">
              <a:solidFill>
                <a:srgbClr val="FFFF00"/>
              </a:solidFill>
              <a:latin typeface="Verdana" pitchFamily="34" charset="0"/>
            </a:endParaRPr>
          </a:p>
          <a:p>
            <a:endParaRPr lang="en-GB" sz="2400" dirty="0">
              <a:solidFill>
                <a:srgbClr val="FFFF00"/>
              </a:solidFill>
              <a:latin typeface="Verdana" pitchFamily="34" charset="0"/>
            </a:endParaRPr>
          </a:p>
          <a:p>
            <a:r>
              <a:rPr lang="en-GB" sz="2400" dirty="0" smtClean="0">
                <a:solidFill>
                  <a:srgbClr val="FFFF00"/>
                </a:solidFill>
                <a:latin typeface="Verdana" pitchFamily="34" charset="0"/>
              </a:rPr>
              <a:t>Atmen am </a:t>
            </a:r>
            <a:r>
              <a:rPr lang="en-GB" sz="2400" dirty="0" err="1" smtClean="0">
                <a:solidFill>
                  <a:srgbClr val="FFFF00"/>
                </a:solidFill>
                <a:latin typeface="Verdana" pitchFamily="34" charset="0"/>
              </a:rPr>
              <a:t>Ende</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einer</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Aktion</a:t>
            </a:r>
            <a:endParaRPr lang="en-GB" sz="2400" dirty="0">
              <a:solidFill>
                <a:srgbClr val="FFFF00"/>
              </a:solidFill>
              <a:latin typeface="Verdana" pitchFamily="34" charset="0"/>
            </a:endParaRPr>
          </a:p>
          <a:p>
            <a:endParaRPr lang="en-GB" sz="2400" dirty="0">
              <a:solidFill>
                <a:srgbClr val="FFFF00"/>
              </a:solidFill>
              <a:latin typeface="Verdana" pitchFamily="34" charset="0"/>
            </a:endParaRPr>
          </a:p>
          <a:p>
            <a:endParaRPr lang="en-GB" sz="2400" dirty="0">
              <a:solidFill>
                <a:srgbClr val="FFFF00"/>
              </a:solidFill>
              <a:latin typeface="Verdana" pitchFamily="34" charset="0"/>
            </a:endParaRPr>
          </a:p>
          <a:p>
            <a:r>
              <a:rPr lang="en-GB" sz="2400" b="0" dirty="0" err="1" smtClean="0">
                <a:solidFill>
                  <a:schemeClr val="bg1"/>
                </a:solidFill>
                <a:latin typeface="Verdana" pitchFamily="34" charset="0"/>
              </a:rPr>
              <a:t>Beispiel</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Einen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Faden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durch</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ein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Nadelöhr</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führen</a:t>
            </a:r>
            <a:endParaRPr lang="en-GB" sz="2400" b="0" dirty="0">
              <a:solidFill>
                <a:schemeClr val="bg1"/>
              </a:solidFill>
              <a:latin typeface="Verdana" pitchFamily="34" charset="0"/>
            </a:endParaRPr>
          </a:p>
        </p:txBody>
      </p:sp>
      <p:sp>
        <p:nvSpPr>
          <p:cNvPr id="6148" name="Rectangle 7"/>
          <p:cNvSpPr>
            <a:spLocks noChangeArrowheads="1"/>
          </p:cNvSpPr>
          <p:nvPr/>
        </p:nvSpPr>
        <p:spPr bwMode="auto">
          <a:xfrm>
            <a:off x="0" y="246063"/>
            <a:ext cx="9144000" cy="404812"/>
          </a:xfrm>
          <a:prstGeom prst="rect">
            <a:avLst/>
          </a:prstGeom>
          <a:solidFill>
            <a:schemeClr val="bg1"/>
          </a:solidFill>
          <a:ln w="9525">
            <a:solidFill>
              <a:schemeClr val="tx1"/>
            </a:solidFill>
            <a:miter lim="800000"/>
            <a:headEnd/>
            <a:tailEnd/>
          </a:ln>
        </p:spPr>
        <p:txBody>
          <a:bodyPr wrap="none" anchor="ctr"/>
          <a:lstStyle/>
          <a:p>
            <a:pPr algn="ctr"/>
            <a:r>
              <a:rPr lang="en-GB" sz="2400">
                <a:solidFill>
                  <a:srgbClr val="0168AC"/>
                </a:solidFill>
                <a:latin typeface="Verdana" pitchFamily="34" charset="0"/>
              </a:rPr>
              <a:t>BREATHING</a:t>
            </a:r>
          </a:p>
        </p:txBody>
      </p:sp>
      <p:pic>
        <p:nvPicPr>
          <p:cNvPr id="6149" name="Picture 4" descr="Y:\06 Communication\Logo FITA\09 World Archery\00_WA1_RGB.jpg"/>
          <p:cNvPicPr>
            <a:picLocks noChangeAspect="1" noChangeArrowheads="1"/>
          </p:cNvPicPr>
          <p:nvPr/>
        </p:nvPicPr>
        <p:blipFill>
          <a:blip r:embed="rId3" cstate="print"/>
          <a:srcRect/>
          <a:stretch>
            <a:fillRect/>
          </a:stretch>
        </p:blipFill>
        <p:spPr bwMode="auto">
          <a:xfrm>
            <a:off x="0" y="0"/>
            <a:ext cx="803275" cy="833438"/>
          </a:xfrm>
          <a:prstGeom prst="rect">
            <a:avLst/>
          </a:prstGeom>
          <a:noFill/>
          <a:ln w="9525">
            <a:noFill/>
            <a:miter lim="800000"/>
            <a:headEnd/>
            <a:tailEnd/>
          </a:ln>
        </p:spPr>
      </p:pic>
      <p:pic>
        <p:nvPicPr>
          <p:cNvPr id="6150" name="Picture 16" descr="Solcol"/>
          <p:cNvPicPr>
            <a:picLocks noChangeAspect="1" noChangeArrowheads="1"/>
          </p:cNvPicPr>
          <p:nvPr/>
        </p:nvPicPr>
        <p:blipFill>
          <a:blip r:embed="rId4" cstate="print"/>
          <a:srcRect/>
          <a:stretch>
            <a:fillRect/>
          </a:stretch>
        </p:blipFill>
        <p:spPr bwMode="auto">
          <a:xfrm>
            <a:off x="8569325" y="0"/>
            <a:ext cx="574675" cy="1008063"/>
          </a:xfrm>
          <a:prstGeom prst="rect">
            <a:avLst/>
          </a:prstGeom>
          <a:noFill/>
          <a:ln w="9525">
            <a:noFill/>
            <a:miter lim="800000"/>
            <a:headEnd/>
            <a:tailEnd/>
          </a:ln>
        </p:spPr>
      </p:pic>
      <p:sp>
        <p:nvSpPr>
          <p:cNvPr id="6151" name="Rectangle 16"/>
          <p:cNvSpPr>
            <a:spLocks noChangeArrowheads="1"/>
          </p:cNvSpPr>
          <p:nvPr/>
        </p:nvSpPr>
        <p:spPr bwMode="auto">
          <a:xfrm>
            <a:off x="2857500" y="928688"/>
            <a:ext cx="3386138" cy="571500"/>
          </a:xfrm>
          <a:prstGeom prst="rect">
            <a:avLst/>
          </a:prstGeom>
          <a:noFill/>
          <a:ln w="9525">
            <a:noFill/>
            <a:miter lim="800000"/>
            <a:headEnd/>
            <a:tailEnd/>
          </a:ln>
        </p:spPr>
        <p:txBody>
          <a:bodyPr lIns="92075" tIns="46038" rIns="92075" bIns="46038" anchor="ctr"/>
          <a:lstStyle/>
          <a:p>
            <a:pPr algn="ctr"/>
            <a:r>
              <a:rPr lang="en-GB" sz="2400" dirty="0" err="1" smtClean="0">
                <a:solidFill>
                  <a:srgbClr val="00FFFF"/>
                </a:solidFill>
                <a:latin typeface="Verdana" pitchFamily="34" charset="0"/>
              </a:rPr>
              <a:t>Menschliche</a:t>
            </a:r>
            <a:r>
              <a:rPr lang="en-GB" sz="2400" dirty="0" smtClean="0">
                <a:solidFill>
                  <a:srgbClr val="00FFFF"/>
                </a:solidFill>
                <a:latin typeface="Verdana" pitchFamily="34" charset="0"/>
              </a:rPr>
              <a:t> </a:t>
            </a:r>
            <a:r>
              <a:rPr lang="en-GB" sz="2400" dirty="0" err="1" smtClean="0">
                <a:solidFill>
                  <a:srgbClr val="00FFFF"/>
                </a:solidFill>
                <a:latin typeface="Verdana" pitchFamily="34" charset="0"/>
              </a:rPr>
              <a:t>Grundmuster</a:t>
            </a:r>
            <a:endParaRPr lang="en-GB" sz="2400" dirty="0">
              <a:solidFill>
                <a:srgbClr val="00FFFF"/>
              </a:solidFill>
              <a:latin typeface="Verdana" pitchFamily="34" charset="0"/>
            </a:endParaRPr>
          </a:p>
        </p:txBody>
      </p:sp>
      <p:sp>
        <p:nvSpPr>
          <p:cNvPr id="6152" name="Text Box 20"/>
          <p:cNvSpPr txBox="1">
            <a:spLocks noChangeArrowheads="1"/>
          </p:cNvSpPr>
          <p:nvPr/>
        </p:nvSpPr>
        <p:spPr bwMode="auto">
          <a:xfrm>
            <a:off x="5940425" y="6642100"/>
            <a:ext cx="3192463" cy="215900"/>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6153" name="Rectangle 7"/>
          <p:cNvSpPr>
            <a:spLocks noChangeArrowheads="1"/>
          </p:cNvSpPr>
          <p:nvPr/>
        </p:nvSpPr>
        <p:spPr bwMode="auto">
          <a:xfrm>
            <a:off x="1763713" y="0"/>
            <a:ext cx="576262" cy="188913"/>
          </a:xfrm>
          <a:prstGeom prst="rect">
            <a:avLst/>
          </a:prstGeom>
          <a:solidFill>
            <a:srgbClr val="FF0000"/>
          </a:solidFill>
          <a:ln w="9525" algn="ctr">
            <a:solidFill>
              <a:srgbClr val="FF0000"/>
            </a:solidFill>
            <a:round/>
            <a:headEnd/>
            <a:tailEnd/>
          </a:ln>
        </p:spPr>
        <p:txBody>
          <a:bodyPr wrap="none"/>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4265">
                                            <p:txEl>
                                              <p:pRg st="0" end="0"/>
                                            </p:txEl>
                                          </p:spTgt>
                                        </p:tgtEl>
                                        <p:attrNameLst>
                                          <p:attrName>style.visibility</p:attrName>
                                        </p:attrNameLst>
                                      </p:cBhvr>
                                      <p:to>
                                        <p:strVal val="visible"/>
                                      </p:to>
                                    </p:set>
                                    <p:anim calcmode="lin" valueType="num">
                                      <p:cBhvr additive="base">
                                        <p:cTn id="7" dur="500" fill="hold"/>
                                        <p:tgtEl>
                                          <p:spTgt spid="2242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42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4265">
                                            <p:txEl>
                                              <p:pRg st="3" end="3"/>
                                            </p:txEl>
                                          </p:spTgt>
                                        </p:tgtEl>
                                        <p:attrNameLst>
                                          <p:attrName>style.visibility</p:attrName>
                                        </p:attrNameLst>
                                      </p:cBhvr>
                                      <p:to>
                                        <p:strVal val="visible"/>
                                      </p:to>
                                    </p:set>
                                    <p:anim calcmode="lin" valueType="num">
                                      <p:cBhvr additive="base">
                                        <p:cTn id="13" dur="500" fill="hold"/>
                                        <p:tgtEl>
                                          <p:spTgt spid="22426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42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4265">
                                            <p:txEl>
                                              <p:pRg st="6" end="6"/>
                                            </p:txEl>
                                          </p:spTgt>
                                        </p:tgtEl>
                                        <p:attrNameLst>
                                          <p:attrName>style.visibility</p:attrName>
                                        </p:attrNameLst>
                                      </p:cBhvr>
                                      <p:to>
                                        <p:strVal val="visible"/>
                                      </p:to>
                                    </p:set>
                                    <p:anim calcmode="lin" valueType="num">
                                      <p:cBhvr additive="base">
                                        <p:cTn id="19" dur="500" fill="hold"/>
                                        <p:tgtEl>
                                          <p:spTgt spid="22426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42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4265">
                                            <p:txEl>
                                              <p:pRg st="9" end="9"/>
                                            </p:txEl>
                                          </p:spTgt>
                                        </p:tgtEl>
                                        <p:attrNameLst>
                                          <p:attrName>style.visibility</p:attrName>
                                        </p:attrNameLst>
                                      </p:cBhvr>
                                      <p:to>
                                        <p:strVal val="visible"/>
                                      </p:to>
                                    </p:set>
                                    <p:anim calcmode="lin" valueType="num">
                                      <p:cBhvr additive="base">
                                        <p:cTn id="25" dur="500" fill="hold"/>
                                        <p:tgtEl>
                                          <p:spTgt spid="224265">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426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sldNum" sz="quarter" idx="12"/>
          </p:nvPr>
        </p:nvSpPr>
        <p:spPr>
          <a:noFill/>
        </p:spPr>
        <p:txBody>
          <a:bodyPr/>
          <a:lstStyle/>
          <a:p>
            <a:fld id="{C5FD34EF-19FF-4115-A213-DB8F45817977}" type="slidenum">
              <a:rPr lang="en-US" smtClean="0">
                <a:cs typeface="Times New Roman" charset="0"/>
              </a:rPr>
              <a:pPr/>
              <a:t>6</a:t>
            </a:fld>
            <a:endParaRPr lang="en-US" smtClean="0">
              <a:cs typeface="Times New Roman" charset="0"/>
            </a:endParaRPr>
          </a:p>
        </p:txBody>
      </p:sp>
      <p:sp>
        <p:nvSpPr>
          <p:cNvPr id="224265" name="Text Box 9"/>
          <p:cNvSpPr txBox="1">
            <a:spLocks noChangeArrowheads="1"/>
          </p:cNvSpPr>
          <p:nvPr/>
        </p:nvSpPr>
        <p:spPr bwMode="auto">
          <a:xfrm>
            <a:off x="285750" y="1703388"/>
            <a:ext cx="8858250" cy="3416320"/>
          </a:xfrm>
          <a:prstGeom prst="rect">
            <a:avLst/>
          </a:prstGeom>
          <a:noFill/>
          <a:ln w="9525">
            <a:noFill/>
            <a:miter lim="800000"/>
            <a:headEnd/>
            <a:tailEnd/>
          </a:ln>
        </p:spPr>
        <p:txBody>
          <a:bodyPr>
            <a:spAutoFit/>
          </a:bodyPr>
          <a:lstStyle/>
          <a:p>
            <a:pPr>
              <a:defRPr/>
            </a:pPr>
            <a:r>
              <a:rPr lang="en-GB" sz="2400" dirty="0" smtClean="0">
                <a:solidFill>
                  <a:srgbClr val="FFFF00"/>
                </a:solidFill>
                <a:latin typeface="Verdana" pitchFamily="34" charset="0"/>
                <a:ea typeface="Verdana" pitchFamily="34" charset="0"/>
                <a:cs typeface="Verdana" pitchFamily="34" charset="0"/>
              </a:rPr>
              <a:t>Atmen am </a:t>
            </a:r>
            <a:r>
              <a:rPr lang="en-GB" sz="2400" dirty="0" err="1" smtClean="0">
                <a:solidFill>
                  <a:srgbClr val="FFFF00"/>
                </a:solidFill>
                <a:latin typeface="Verdana" pitchFamily="34" charset="0"/>
                <a:ea typeface="Verdana" pitchFamily="34" charset="0"/>
                <a:cs typeface="Verdana" pitchFamily="34" charset="0"/>
              </a:rPr>
              <a:t>Beginn</a:t>
            </a:r>
            <a:r>
              <a:rPr lang="en-GB" sz="2400" dirty="0" smtClean="0">
                <a:solidFill>
                  <a:srgbClr val="FFFF00"/>
                </a:solidFill>
                <a:latin typeface="Verdana" pitchFamily="34" charset="0"/>
                <a:ea typeface="Verdana" pitchFamily="34" charset="0"/>
                <a:cs typeface="Verdana" pitchFamily="34" charset="0"/>
              </a:rPr>
              <a:t> </a:t>
            </a:r>
            <a:r>
              <a:rPr lang="en-GB" sz="2400" dirty="0" err="1" smtClean="0">
                <a:solidFill>
                  <a:srgbClr val="FFFF00"/>
                </a:solidFill>
                <a:latin typeface="Verdana" pitchFamily="34" charset="0"/>
                <a:ea typeface="Verdana" pitchFamily="34" charset="0"/>
                <a:cs typeface="Verdana" pitchFamily="34" charset="0"/>
              </a:rPr>
              <a:t>einer</a:t>
            </a:r>
            <a:r>
              <a:rPr lang="en-GB" sz="2400" dirty="0" smtClean="0">
                <a:solidFill>
                  <a:srgbClr val="FFFF00"/>
                </a:solidFill>
                <a:latin typeface="Verdana" pitchFamily="34" charset="0"/>
                <a:ea typeface="Verdana" pitchFamily="34" charset="0"/>
                <a:cs typeface="Verdana" pitchFamily="34" charset="0"/>
              </a:rPr>
              <a:t> </a:t>
            </a:r>
            <a:r>
              <a:rPr lang="en-GB" sz="2400" dirty="0" err="1" smtClean="0">
                <a:solidFill>
                  <a:srgbClr val="FFFF00"/>
                </a:solidFill>
                <a:latin typeface="Verdana" pitchFamily="34" charset="0"/>
                <a:ea typeface="Verdana" pitchFamily="34" charset="0"/>
                <a:cs typeface="Verdana" pitchFamily="34" charset="0"/>
              </a:rPr>
              <a:t>Aktion</a:t>
            </a:r>
            <a:endParaRPr lang="en-GB" sz="2400" dirty="0">
              <a:solidFill>
                <a:srgbClr val="FFFF00"/>
              </a:solidFill>
              <a:latin typeface="Verdana" pitchFamily="34" charset="0"/>
              <a:ea typeface="Verdana" pitchFamily="34" charset="0"/>
              <a:cs typeface="Verdana" pitchFamily="34" charset="0"/>
            </a:endParaRPr>
          </a:p>
          <a:p>
            <a:pPr>
              <a:defRPr/>
            </a:pPr>
            <a:endParaRPr lang="en-GB" sz="2400" dirty="0">
              <a:solidFill>
                <a:srgbClr val="FFFF00"/>
              </a:solidFill>
              <a:latin typeface="Verdana" pitchFamily="34" charset="0"/>
              <a:ea typeface="Verdana" pitchFamily="34" charset="0"/>
              <a:cs typeface="Verdana" pitchFamily="34" charset="0"/>
            </a:endParaRPr>
          </a:p>
          <a:p>
            <a:pPr marL="450850" indent="-450850">
              <a:buFont typeface="Symbol" pitchFamily="18" charset="2"/>
              <a:buChar char="·"/>
              <a:defRPr/>
            </a:pPr>
            <a:r>
              <a:rPr lang="en-GB" sz="2400" b="0" dirty="0" err="1" smtClean="0">
                <a:solidFill>
                  <a:schemeClr val="bg1"/>
                </a:solidFill>
                <a:latin typeface="Verdana" pitchFamily="34" charset="0"/>
                <a:ea typeface="Verdana" pitchFamily="34" charset="0"/>
                <a:cs typeface="Verdana" pitchFamily="34" charset="0"/>
              </a:rPr>
              <a:t>Einatmen</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dann</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zu</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Schusslinie</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vorgehen</a:t>
            </a:r>
            <a:r>
              <a:rPr lang="en-GB" sz="2400" b="0" dirty="0" smtClean="0">
                <a:solidFill>
                  <a:schemeClr val="bg1"/>
                </a:solidFill>
                <a:latin typeface="Verdana" pitchFamily="34" charset="0"/>
                <a:ea typeface="Verdana" pitchFamily="34" charset="0"/>
                <a:cs typeface="Verdana" pitchFamily="34" charset="0"/>
              </a:rPr>
              <a:t>; </a:t>
            </a:r>
            <a:endParaRPr lang="en-GB" sz="2400" b="0" dirty="0">
              <a:solidFill>
                <a:schemeClr val="bg1"/>
              </a:solidFill>
              <a:latin typeface="Verdana" pitchFamily="34" charset="0"/>
              <a:ea typeface="Verdana" pitchFamily="34" charset="0"/>
              <a:cs typeface="Verdana" pitchFamily="34" charset="0"/>
            </a:endParaRPr>
          </a:p>
          <a:p>
            <a:pPr marL="450850" indent="-450850">
              <a:buFont typeface="Symbol" pitchFamily="18" charset="2"/>
              <a:buChar char="·"/>
              <a:defRPr/>
            </a:pPr>
            <a:endParaRPr lang="en-GB" sz="2400" b="0" dirty="0">
              <a:solidFill>
                <a:schemeClr val="bg1"/>
              </a:solidFill>
              <a:latin typeface="Verdana" pitchFamily="34" charset="0"/>
              <a:ea typeface="Verdana" pitchFamily="34" charset="0"/>
              <a:cs typeface="Verdana" pitchFamily="34" charset="0"/>
            </a:endParaRPr>
          </a:p>
          <a:p>
            <a:pPr marL="450850" indent="-450850">
              <a:buFont typeface="Symbol" pitchFamily="18" charset="2"/>
              <a:buChar char="·"/>
              <a:defRPr/>
            </a:pPr>
            <a:r>
              <a:rPr lang="en-GB" sz="2400" b="0" dirty="0" err="1" smtClean="0">
                <a:solidFill>
                  <a:schemeClr val="bg1"/>
                </a:solidFill>
                <a:latin typeface="Verdana" pitchFamily="34" charset="0"/>
                <a:ea typeface="Verdana" pitchFamily="34" charset="0"/>
                <a:cs typeface="Verdana" pitchFamily="34" charset="0"/>
              </a:rPr>
              <a:t>Einatmen</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dann</a:t>
            </a:r>
            <a:r>
              <a:rPr lang="en-GB" sz="2400" b="0" dirty="0" smtClean="0">
                <a:solidFill>
                  <a:schemeClr val="bg1"/>
                </a:solidFill>
                <a:latin typeface="Verdana" pitchFamily="34" charset="0"/>
                <a:ea typeface="Verdana" pitchFamily="34" charset="0"/>
                <a:cs typeface="Verdana" pitchFamily="34" charset="0"/>
              </a:rPr>
              <a:t> den </a:t>
            </a:r>
            <a:r>
              <a:rPr lang="en-GB" sz="2400" b="0" dirty="0" err="1" smtClean="0">
                <a:solidFill>
                  <a:schemeClr val="bg1"/>
                </a:solidFill>
                <a:latin typeface="Verdana" pitchFamily="34" charset="0"/>
                <a:ea typeface="Verdana" pitchFamily="34" charset="0"/>
                <a:cs typeface="Verdana" pitchFamily="34" charset="0"/>
              </a:rPr>
              <a:t>Pfeil</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aus</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dem</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Köcher</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ziehen</a:t>
            </a:r>
            <a:r>
              <a:rPr lang="en-GB" sz="2400" b="0" dirty="0" smtClean="0">
                <a:solidFill>
                  <a:schemeClr val="bg1"/>
                </a:solidFill>
                <a:latin typeface="Verdana" pitchFamily="34" charset="0"/>
                <a:ea typeface="Verdana" pitchFamily="34" charset="0"/>
                <a:cs typeface="Verdana" pitchFamily="34" charset="0"/>
              </a:rPr>
              <a:t>; </a:t>
            </a:r>
            <a:endParaRPr lang="en-GB" sz="2400" b="0" dirty="0">
              <a:solidFill>
                <a:schemeClr val="bg1"/>
              </a:solidFill>
              <a:latin typeface="Verdana" pitchFamily="34" charset="0"/>
              <a:ea typeface="Verdana" pitchFamily="34" charset="0"/>
              <a:cs typeface="Verdana" pitchFamily="34" charset="0"/>
            </a:endParaRPr>
          </a:p>
          <a:p>
            <a:pPr marL="450850" indent="-450850">
              <a:buFont typeface="Symbol" pitchFamily="18" charset="2"/>
              <a:buChar char="·"/>
              <a:defRPr/>
            </a:pPr>
            <a:endParaRPr lang="en-GB" sz="2400" b="0" dirty="0">
              <a:solidFill>
                <a:schemeClr val="bg1"/>
              </a:solidFill>
              <a:latin typeface="Verdana" pitchFamily="34" charset="0"/>
              <a:ea typeface="Verdana" pitchFamily="34" charset="0"/>
              <a:cs typeface="Verdana" pitchFamily="34" charset="0"/>
            </a:endParaRPr>
          </a:p>
          <a:p>
            <a:pPr marL="450850" indent="-450850">
              <a:buFont typeface="Symbol" pitchFamily="18" charset="2"/>
              <a:buChar char="·"/>
              <a:defRPr/>
            </a:pPr>
            <a:r>
              <a:rPr lang="en-GB" sz="2400" b="0" dirty="0" err="1" smtClean="0">
                <a:solidFill>
                  <a:schemeClr val="bg1"/>
                </a:solidFill>
                <a:latin typeface="Verdana" pitchFamily="34" charset="0"/>
                <a:ea typeface="Verdana" pitchFamily="34" charset="0"/>
                <a:cs typeface="Verdana" pitchFamily="34" charset="0"/>
              </a:rPr>
              <a:t>Einatmen</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dann</a:t>
            </a:r>
            <a:r>
              <a:rPr lang="en-GB" sz="2400" b="0" dirty="0" smtClean="0">
                <a:solidFill>
                  <a:schemeClr val="bg1"/>
                </a:solidFill>
                <a:latin typeface="Verdana" pitchFamily="34" charset="0"/>
                <a:ea typeface="Verdana" pitchFamily="34" charset="0"/>
                <a:cs typeface="Verdana" pitchFamily="34" charset="0"/>
              </a:rPr>
              <a:t> die </a:t>
            </a:r>
            <a:r>
              <a:rPr lang="en-GB" sz="2400" b="0" dirty="0" err="1" smtClean="0">
                <a:solidFill>
                  <a:schemeClr val="bg1"/>
                </a:solidFill>
                <a:latin typeface="Verdana" pitchFamily="34" charset="0"/>
                <a:ea typeface="Verdana" pitchFamily="34" charset="0"/>
                <a:cs typeface="Verdana" pitchFamily="34" charset="0"/>
              </a:rPr>
              <a:t>Sehne</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ergreifen</a:t>
            </a:r>
            <a:r>
              <a:rPr lang="en-GB" sz="2400" b="0" dirty="0" smtClean="0">
                <a:solidFill>
                  <a:schemeClr val="bg1"/>
                </a:solidFill>
                <a:latin typeface="Verdana" pitchFamily="34" charset="0"/>
                <a:ea typeface="Verdana" pitchFamily="34" charset="0"/>
                <a:cs typeface="Verdana" pitchFamily="34" charset="0"/>
              </a:rPr>
              <a:t>; </a:t>
            </a:r>
            <a:endParaRPr lang="en-GB" sz="2400" b="0" dirty="0">
              <a:solidFill>
                <a:schemeClr val="bg1"/>
              </a:solidFill>
              <a:latin typeface="Verdana" pitchFamily="34" charset="0"/>
              <a:ea typeface="Verdana" pitchFamily="34" charset="0"/>
              <a:cs typeface="Verdana" pitchFamily="34" charset="0"/>
            </a:endParaRPr>
          </a:p>
          <a:p>
            <a:pPr marL="450850" indent="-450850">
              <a:buFont typeface="Symbol" pitchFamily="18" charset="2"/>
              <a:buChar char="·"/>
              <a:defRPr/>
            </a:pPr>
            <a:endParaRPr lang="en-GB" sz="2400" b="0" dirty="0">
              <a:solidFill>
                <a:schemeClr val="bg1"/>
              </a:solidFill>
              <a:latin typeface="Verdana" pitchFamily="34" charset="0"/>
              <a:ea typeface="Verdana" pitchFamily="34" charset="0"/>
              <a:cs typeface="Verdana" pitchFamily="34" charset="0"/>
            </a:endParaRPr>
          </a:p>
          <a:p>
            <a:pPr marL="450850" indent="-450850">
              <a:buFont typeface="Symbol" pitchFamily="18" charset="2"/>
              <a:buChar char="·"/>
              <a:defRPr/>
            </a:pPr>
            <a:r>
              <a:rPr lang="en-GB" sz="2400" b="0" dirty="0" err="1" smtClean="0">
                <a:solidFill>
                  <a:schemeClr val="bg1"/>
                </a:solidFill>
                <a:latin typeface="Verdana" pitchFamily="34" charset="0"/>
                <a:ea typeface="Verdana" pitchFamily="34" charset="0"/>
                <a:cs typeface="Verdana" pitchFamily="34" charset="0"/>
              </a:rPr>
              <a:t>Einatmen</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dann</a:t>
            </a:r>
            <a:r>
              <a:rPr lang="en-GB" sz="2400" b="0" dirty="0" smtClean="0">
                <a:solidFill>
                  <a:schemeClr val="bg1"/>
                </a:solidFill>
                <a:latin typeface="Verdana" pitchFamily="34" charset="0"/>
                <a:ea typeface="Verdana" pitchFamily="34" charset="0"/>
                <a:cs typeface="Verdana" pitchFamily="34" charset="0"/>
              </a:rPr>
              <a:t> den </a:t>
            </a:r>
            <a:r>
              <a:rPr lang="en-GB" sz="2400" b="0" dirty="0" err="1" smtClean="0">
                <a:solidFill>
                  <a:schemeClr val="bg1"/>
                </a:solidFill>
                <a:latin typeface="Verdana" pitchFamily="34" charset="0"/>
                <a:ea typeface="Verdana" pitchFamily="34" charset="0"/>
                <a:cs typeface="Verdana" pitchFamily="34" charset="0"/>
              </a:rPr>
              <a:t>Bogen</a:t>
            </a:r>
            <a:r>
              <a:rPr lang="en-GB" sz="2400" b="0" dirty="0" smtClean="0">
                <a:solidFill>
                  <a:schemeClr val="bg1"/>
                </a:solidFill>
                <a:latin typeface="Verdana" pitchFamily="34" charset="0"/>
                <a:ea typeface="Verdana" pitchFamily="34" charset="0"/>
                <a:cs typeface="Verdana" pitchFamily="34" charset="0"/>
              </a:rPr>
              <a:t> ins </a:t>
            </a:r>
            <a:r>
              <a:rPr lang="en-GB" sz="2400" b="0" dirty="0" err="1" smtClean="0">
                <a:solidFill>
                  <a:schemeClr val="bg1"/>
                </a:solidFill>
                <a:latin typeface="Verdana" pitchFamily="34" charset="0"/>
                <a:ea typeface="Verdana" pitchFamily="34" charset="0"/>
                <a:cs typeface="Verdana" pitchFamily="34" charset="0"/>
              </a:rPr>
              <a:t>Ziel</a:t>
            </a:r>
            <a:r>
              <a:rPr lang="en-GB" sz="2400" b="0" dirty="0" smtClean="0">
                <a:solidFill>
                  <a:schemeClr val="bg1"/>
                </a:solidFill>
                <a:latin typeface="Verdana" pitchFamily="34" charset="0"/>
                <a:ea typeface="Verdana" pitchFamily="34" charset="0"/>
                <a:cs typeface="Verdana" pitchFamily="34" charset="0"/>
              </a:rPr>
              <a:t> </a:t>
            </a:r>
            <a:r>
              <a:rPr lang="en-GB" sz="2400" b="0" dirty="0" err="1" smtClean="0">
                <a:solidFill>
                  <a:schemeClr val="bg1"/>
                </a:solidFill>
                <a:latin typeface="Verdana" pitchFamily="34" charset="0"/>
                <a:ea typeface="Verdana" pitchFamily="34" charset="0"/>
                <a:cs typeface="Verdana" pitchFamily="34" charset="0"/>
              </a:rPr>
              <a:t>heben</a:t>
            </a:r>
            <a:r>
              <a:rPr lang="en-GB" sz="2400" b="0" dirty="0" smtClean="0">
                <a:solidFill>
                  <a:schemeClr val="bg1"/>
                </a:solidFill>
                <a:latin typeface="Verdana" pitchFamily="34" charset="0"/>
                <a:ea typeface="Verdana" pitchFamily="34" charset="0"/>
                <a:cs typeface="Verdana" pitchFamily="34" charset="0"/>
              </a:rPr>
              <a:t>;</a:t>
            </a:r>
            <a:endParaRPr lang="en-GB" sz="2400" dirty="0">
              <a:solidFill>
                <a:schemeClr val="bg1"/>
              </a:solidFill>
              <a:latin typeface="Verdana" pitchFamily="34" charset="0"/>
              <a:ea typeface="Verdana" pitchFamily="34" charset="0"/>
              <a:cs typeface="Verdana" pitchFamily="34" charset="0"/>
            </a:endParaRPr>
          </a:p>
        </p:txBody>
      </p:sp>
      <p:sp>
        <p:nvSpPr>
          <p:cNvPr id="7172" name="Rectangle 7"/>
          <p:cNvSpPr>
            <a:spLocks noChangeArrowheads="1"/>
          </p:cNvSpPr>
          <p:nvPr/>
        </p:nvSpPr>
        <p:spPr bwMode="auto">
          <a:xfrm>
            <a:off x="0" y="246063"/>
            <a:ext cx="9144000" cy="404812"/>
          </a:xfrm>
          <a:prstGeom prst="rect">
            <a:avLst/>
          </a:prstGeom>
          <a:solidFill>
            <a:schemeClr val="bg1"/>
          </a:solidFill>
          <a:ln w="9525">
            <a:solidFill>
              <a:schemeClr val="tx1"/>
            </a:solidFill>
            <a:miter lim="800000"/>
            <a:headEnd/>
            <a:tailEnd/>
          </a:ln>
        </p:spPr>
        <p:txBody>
          <a:bodyPr wrap="none" anchor="ctr"/>
          <a:lstStyle/>
          <a:p>
            <a:pPr algn="ctr"/>
            <a:r>
              <a:rPr lang="en-GB" sz="2400">
                <a:solidFill>
                  <a:srgbClr val="0168AC"/>
                </a:solidFill>
                <a:latin typeface="Verdana" pitchFamily="34" charset="0"/>
              </a:rPr>
              <a:t>BREATHING</a:t>
            </a:r>
          </a:p>
        </p:txBody>
      </p:sp>
      <p:pic>
        <p:nvPicPr>
          <p:cNvPr id="7173" name="Picture 4" descr="Y:\06 Communication\Logo FITA\09 World Archery\00_WA1_RGB.jpg"/>
          <p:cNvPicPr>
            <a:picLocks noChangeAspect="1" noChangeArrowheads="1"/>
          </p:cNvPicPr>
          <p:nvPr/>
        </p:nvPicPr>
        <p:blipFill>
          <a:blip r:embed="rId3" cstate="print"/>
          <a:srcRect/>
          <a:stretch>
            <a:fillRect/>
          </a:stretch>
        </p:blipFill>
        <p:spPr bwMode="auto">
          <a:xfrm>
            <a:off x="0" y="0"/>
            <a:ext cx="803275" cy="833438"/>
          </a:xfrm>
          <a:prstGeom prst="rect">
            <a:avLst/>
          </a:prstGeom>
          <a:noFill/>
          <a:ln w="9525">
            <a:noFill/>
            <a:miter lim="800000"/>
            <a:headEnd/>
            <a:tailEnd/>
          </a:ln>
        </p:spPr>
      </p:pic>
      <p:pic>
        <p:nvPicPr>
          <p:cNvPr id="7174" name="Picture 16" descr="Solcol"/>
          <p:cNvPicPr>
            <a:picLocks noChangeAspect="1" noChangeArrowheads="1"/>
          </p:cNvPicPr>
          <p:nvPr/>
        </p:nvPicPr>
        <p:blipFill>
          <a:blip r:embed="rId4" cstate="print"/>
          <a:srcRect/>
          <a:stretch>
            <a:fillRect/>
          </a:stretch>
        </p:blipFill>
        <p:spPr bwMode="auto">
          <a:xfrm>
            <a:off x="8569325" y="0"/>
            <a:ext cx="574675" cy="1008063"/>
          </a:xfrm>
          <a:prstGeom prst="rect">
            <a:avLst/>
          </a:prstGeom>
          <a:noFill/>
          <a:ln w="9525">
            <a:noFill/>
            <a:miter lim="800000"/>
            <a:headEnd/>
            <a:tailEnd/>
          </a:ln>
        </p:spPr>
      </p:pic>
      <p:sp>
        <p:nvSpPr>
          <p:cNvPr id="7175" name="Rectangle 16"/>
          <p:cNvSpPr>
            <a:spLocks noChangeArrowheads="1"/>
          </p:cNvSpPr>
          <p:nvPr/>
        </p:nvSpPr>
        <p:spPr bwMode="auto">
          <a:xfrm>
            <a:off x="2286000" y="785813"/>
            <a:ext cx="4286250" cy="571500"/>
          </a:xfrm>
          <a:prstGeom prst="rect">
            <a:avLst/>
          </a:prstGeom>
          <a:noFill/>
          <a:ln w="9525">
            <a:noFill/>
            <a:miter lim="800000"/>
            <a:headEnd/>
            <a:tailEnd/>
          </a:ln>
        </p:spPr>
        <p:txBody>
          <a:bodyPr lIns="92075" tIns="46038" rIns="92075" bIns="46038" anchor="ctr"/>
          <a:lstStyle/>
          <a:p>
            <a:pPr algn="ctr"/>
            <a:r>
              <a:rPr lang="en-GB" sz="2400" dirty="0" err="1" smtClean="0">
                <a:solidFill>
                  <a:srgbClr val="00FFFF"/>
                </a:solidFill>
                <a:latin typeface="Verdana" pitchFamily="34" charset="0"/>
              </a:rPr>
              <a:t>Beispiele</a:t>
            </a:r>
            <a:r>
              <a:rPr lang="en-GB" sz="2400" dirty="0" smtClean="0">
                <a:solidFill>
                  <a:srgbClr val="00FFFF"/>
                </a:solidFill>
                <a:latin typeface="Verdana" pitchFamily="34" charset="0"/>
              </a:rPr>
              <a:t> </a:t>
            </a:r>
            <a:r>
              <a:rPr lang="en-GB" sz="2400" dirty="0" err="1" smtClean="0">
                <a:solidFill>
                  <a:srgbClr val="00FFFF"/>
                </a:solidFill>
                <a:latin typeface="Verdana" pitchFamily="34" charset="0"/>
              </a:rPr>
              <a:t>für</a:t>
            </a:r>
            <a:r>
              <a:rPr lang="en-GB" sz="2400" dirty="0" smtClean="0">
                <a:solidFill>
                  <a:srgbClr val="00FFFF"/>
                </a:solidFill>
                <a:latin typeface="Verdana" pitchFamily="34" charset="0"/>
              </a:rPr>
              <a:t> den </a:t>
            </a:r>
            <a:r>
              <a:rPr lang="en-GB" sz="2400" dirty="0" err="1" smtClean="0">
                <a:solidFill>
                  <a:srgbClr val="00FFFF"/>
                </a:solidFill>
                <a:latin typeface="Verdana" pitchFamily="34" charset="0"/>
              </a:rPr>
              <a:t>Atemverlauf</a:t>
            </a:r>
            <a:endParaRPr lang="en-GB" sz="2400" dirty="0">
              <a:solidFill>
                <a:srgbClr val="00FFFF"/>
              </a:solidFill>
              <a:latin typeface="Verdana" pitchFamily="34" charset="0"/>
            </a:endParaRPr>
          </a:p>
        </p:txBody>
      </p:sp>
      <p:sp>
        <p:nvSpPr>
          <p:cNvPr id="7176" name="Text Box 20"/>
          <p:cNvSpPr txBox="1">
            <a:spLocks noChangeArrowheads="1"/>
          </p:cNvSpPr>
          <p:nvPr/>
        </p:nvSpPr>
        <p:spPr bwMode="auto">
          <a:xfrm>
            <a:off x="5940425" y="6642100"/>
            <a:ext cx="3192463" cy="215900"/>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7177" name="Rectangle 7"/>
          <p:cNvSpPr>
            <a:spLocks noChangeArrowheads="1"/>
          </p:cNvSpPr>
          <p:nvPr/>
        </p:nvSpPr>
        <p:spPr bwMode="auto">
          <a:xfrm>
            <a:off x="1763713" y="0"/>
            <a:ext cx="576262" cy="188913"/>
          </a:xfrm>
          <a:prstGeom prst="rect">
            <a:avLst/>
          </a:prstGeom>
          <a:solidFill>
            <a:srgbClr val="FF0000"/>
          </a:solidFill>
          <a:ln w="9525" algn="ctr">
            <a:solidFill>
              <a:srgbClr val="FF0000"/>
            </a:solidFill>
            <a:round/>
            <a:headEnd/>
            <a:tailEnd/>
          </a:ln>
        </p:spPr>
        <p:txBody>
          <a:bodyPr wrap="none"/>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4265">
                                            <p:txEl>
                                              <p:pRg st="0" end="0"/>
                                            </p:txEl>
                                          </p:spTgt>
                                        </p:tgtEl>
                                        <p:attrNameLst>
                                          <p:attrName>style.visibility</p:attrName>
                                        </p:attrNameLst>
                                      </p:cBhvr>
                                      <p:to>
                                        <p:strVal val="visible"/>
                                      </p:to>
                                    </p:set>
                                    <p:anim calcmode="lin" valueType="num">
                                      <p:cBhvr additive="base">
                                        <p:cTn id="7" dur="500" fill="hold"/>
                                        <p:tgtEl>
                                          <p:spTgt spid="2242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42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4265">
                                            <p:txEl>
                                              <p:pRg st="2" end="2"/>
                                            </p:txEl>
                                          </p:spTgt>
                                        </p:tgtEl>
                                        <p:attrNameLst>
                                          <p:attrName>style.visibility</p:attrName>
                                        </p:attrNameLst>
                                      </p:cBhvr>
                                      <p:to>
                                        <p:strVal val="visible"/>
                                      </p:to>
                                    </p:set>
                                    <p:anim calcmode="lin" valueType="num">
                                      <p:cBhvr additive="base">
                                        <p:cTn id="13" dur="500" fill="hold"/>
                                        <p:tgtEl>
                                          <p:spTgt spid="22426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42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4265">
                                            <p:txEl>
                                              <p:pRg st="4" end="4"/>
                                            </p:txEl>
                                          </p:spTgt>
                                        </p:tgtEl>
                                        <p:attrNameLst>
                                          <p:attrName>style.visibility</p:attrName>
                                        </p:attrNameLst>
                                      </p:cBhvr>
                                      <p:to>
                                        <p:strVal val="visible"/>
                                      </p:to>
                                    </p:set>
                                    <p:anim calcmode="lin" valueType="num">
                                      <p:cBhvr additive="base">
                                        <p:cTn id="19" dur="500" fill="hold"/>
                                        <p:tgtEl>
                                          <p:spTgt spid="22426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42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4265">
                                            <p:txEl>
                                              <p:pRg st="6" end="6"/>
                                            </p:txEl>
                                          </p:spTgt>
                                        </p:tgtEl>
                                        <p:attrNameLst>
                                          <p:attrName>style.visibility</p:attrName>
                                        </p:attrNameLst>
                                      </p:cBhvr>
                                      <p:to>
                                        <p:strVal val="visible"/>
                                      </p:to>
                                    </p:set>
                                    <p:anim calcmode="lin" valueType="num">
                                      <p:cBhvr additive="base">
                                        <p:cTn id="25" dur="500" fill="hold"/>
                                        <p:tgtEl>
                                          <p:spTgt spid="22426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42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4265">
                                            <p:txEl>
                                              <p:pRg st="8" end="8"/>
                                            </p:txEl>
                                          </p:spTgt>
                                        </p:tgtEl>
                                        <p:attrNameLst>
                                          <p:attrName>style.visibility</p:attrName>
                                        </p:attrNameLst>
                                      </p:cBhvr>
                                      <p:to>
                                        <p:strVal val="visible"/>
                                      </p:to>
                                    </p:set>
                                    <p:anim calcmode="lin" valueType="num">
                                      <p:cBhvr additive="base">
                                        <p:cTn id="31" dur="500" fill="hold"/>
                                        <p:tgtEl>
                                          <p:spTgt spid="224265">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426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2"/>
          </p:nvPr>
        </p:nvSpPr>
        <p:spPr>
          <a:noFill/>
        </p:spPr>
        <p:txBody>
          <a:bodyPr/>
          <a:lstStyle/>
          <a:p>
            <a:fld id="{22DADCAF-B0EB-4765-997C-CDA119FE5071}" type="slidenum">
              <a:rPr lang="en-US" smtClean="0">
                <a:cs typeface="Times New Roman" charset="0"/>
              </a:rPr>
              <a:pPr/>
              <a:t>7</a:t>
            </a:fld>
            <a:endParaRPr lang="en-US" smtClean="0">
              <a:cs typeface="Times New Roman" charset="0"/>
            </a:endParaRPr>
          </a:p>
        </p:txBody>
      </p:sp>
      <p:sp>
        <p:nvSpPr>
          <p:cNvPr id="224265" name="Text Box 9"/>
          <p:cNvSpPr txBox="1">
            <a:spLocks noChangeArrowheads="1"/>
          </p:cNvSpPr>
          <p:nvPr/>
        </p:nvSpPr>
        <p:spPr bwMode="auto">
          <a:xfrm>
            <a:off x="285750" y="1703388"/>
            <a:ext cx="8678863" cy="5632311"/>
          </a:xfrm>
          <a:prstGeom prst="rect">
            <a:avLst/>
          </a:prstGeom>
          <a:noFill/>
          <a:ln w="9525">
            <a:noFill/>
            <a:miter lim="800000"/>
            <a:headEnd/>
            <a:tailEnd/>
          </a:ln>
        </p:spPr>
        <p:txBody>
          <a:bodyPr>
            <a:spAutoFit/>
          </a:bodyPr>
          <a:lstStyle/>
          <a:p>
            <a:r>
              <a:rPr lang="en-GB" sz="2400" dirty="0" smtClean="0">
                <a:solidFill>
                  <a:srgbClr val="FFFF00"/>
                </a:solidFill>
                <a:latin typeface="Verdana" pitchFamily="34" charset="0"/>
              </a:rPr>
              <a:t>Atmen </a:t>
            </a:r>
            <a:r>
              <a:rPr lang="en-GB" sz="2400" dirty="0" err="1" smtClean="0">
                <a:solidFill>
                  <a:srgbClr val="FFFF00"/>
                </a:solidFill>
                <a:latin typeface="Verdana" pitchFamily="34" charset="0"/>
              </a:rPr>
              <a:t>beim</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sorgfältigen</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Durchführen</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einer</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Aktion</a:t>
            </a:r>
            <a:endParaRPr lang="en-GB" sz="2400" u="sng" dirty="0">
              <a:solidFill>
                <a:srgbClr val="FFFF00"/>
              </a:solidFill>
              <a:latin typeface="Verdana" pitchFamily="34" charset="0"/>
            </a:endParaRPr>
          </a:p>
          <a:p>
            <a:endParaRPr lang="en-GB" sz="2400" dirty="0">
              <a:solidFill>
                <a:schemeClr val="bg1"/>
              </a:solidFill>
              <a:latin typeface="Verdana" pitchFamily="34" charset="0"/>
            </a:endParaRPr>
          </a:p>
          <a:p>
            <a:pPr>
              <a:buFont typeface="Symbol" pitchFamily="18" charset="2"/>
              <a:buChar char="·"/>
            </a:pPr>
            <a:r>
              <a:rPr lang="en-GB" sz="2400" b="0" dirty="0">
                <a:solidFill>
                  <a:schemeClr val="bg1"/>
                </a:solidFill>
                <a:latin typeface="Verdana" pitchFamily="34" charset="0"/>
              </a:rPr>
              <a:t> </a:t>
            </a:r>
            <a:r>
              <a:rPr lang="en-GB" sz="2400" b="0" dirty="0" err="1" smtClean="0">
                <a:solidFill>
                  <a:schemeClr val="bg1"/>
                </a:solidFill>
                <a:latin typeface="Verdana" pitchFamily="34" charset="0"/>
              </a:rPr>
              <a:t>Atem</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anhalten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während</a:t>
            </a:r>
            <a:r>
              <a:rPr lang="en-GB" sz="2400" b="0" dirty="0" smtClean="0">
                <a:solidFill>
                  <a:schemeClr val="bg1"/>
                </a:solidFill>
                <a:latin typeface="Verdana" pitchFamily="34" charset="0"/>
              </a:rPr>
              <a:t> die </a:t>
            </a:r>
            <a:r>
              <a:rPr lang="en-GB" sz="2400" b="0" dirty="0" err="1" smtClean="0">
                <a:solidFill>
                  <a:schemeClr val="bg1"/>
                </a:solidFill>
                <a:latin typeface="Verdana" pitchFamily="34" charset="0"/>
              </a:rPr>
              <a:t>Füsse</a:t>
            </a:r>
            <a:r>
              <a:rPr lang="en-GB" sz="2400" b="0" dirty="0" smtClean="0">
                <a:solidFill>
                  <a:schemeClr val="bg1"/>
                </a:solidFill>
                <a:latin typeface="Verdana" pitchFamily="34" charset="0"/>
              </a:rPr>
              <a:t> auf </a:t>
            </a:r>
            <a:r>
              <a:rPr lang="en-GB" sz="2400" b="0" dirty="0" err="1" smtClean="0">
                <a:solidFill>
                  <a:schemeClr val="bg1"/>
                </a:solidFill>
                <a:latin typeface="Verdana" pitchFamily="34" charset="0"/>
              </a:rPr>
              <a:t>beiden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Seiten</a:t>
            </a:r>
            <a:r>
              <a:rPr lang="en-GB" sz="2400" b="0" dirty="0">
                <a:solidFill>
                  <a:schemeClr val="bg1"/>
                </a:solidFill>
                <a:latin typeface="Verdana" pitchFamily="34" charset="0"/>
              </a:rPr>
              <a:t> </a:t>
            </a:r>
            <a:endParaRPr lang="en-GB" sz="2400" b="0" dirty="0" smtClean="0">
              <a:solidFill>
                <a:schemeClr val="bg1"/>
              </a:solidFill>
              <a:latin typeface="Verdana" pitchFamily="34" charset="0"/>
            </a:endParaRPr>
          </a:p>
          <a:p>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der</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Schusslinie</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platziert</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werden</a:t>
            </a:r>
            <a:r>
              <a:rPr lang="en-GB" sz="2400" b="0" dirty="0" smtClean="0">
                <a:solidFill>
                  <a:schemeClr val="bg1"/>
                </a:solidFill>
                <a:latin typeface="Verdana" pitchFamily="34" charset="0"/>
              </a:rPr>
              <a:t> </a:t>
            </a:r>
          </a:p>
          <a:p>
            <a:r>
              <a:rPr lang="en-GB" sz="2400" b="0" dirty="0" smtClean="0">
                <a:solidFill>
                  <a:schemeClr val="bg1"/>
                </a:solidFill>
                <a:latin typeface="Verdana" pitchFamily="34" charset="0"/>
              </a:rPr>
              <a:t> </a:t>
            </a:r>
            <a:endParaRPr lang="en-GB" sz="2400" b="0" dirty="0">
              <a:solidFill>
                <a:schemeClr val="bg1"/>
              </a:solidFill>
              <a:latin typeface="Verdana" pitchFamily="34" charset="0"/>
            </a:endParaRPr>
          </a:p>
          <a:p>
            <a:pPr>
              <a:buFont typeface="Symbol" pitchFamily="18" charset="2"/>
              <a:buChar char="·"/>
            </a:pPr>
            <a:r>
              <a:rPr lang="en-GB" sz="2400" b="0" dirty="0">
                <a:solidFill>
                  <a:schemeClr val="bg1"/>
                </a:solidFill>
                <a:latin typeface="Verdana" pitchFamily="34" charset="0"/>
              </a:rPr>
              <a:t> </a:t>
            </a:r>
            <a:r>
              <a:rPr lang="en-GB" sz="2400" b="0" dirty="0" err="1" smtClean="0">
                <a:solidFill>
                  <a:schemeClr val="bg1"/>
                </a:solidFill>
                <a:latin typeface="Verdana" pitchFamily="34" charset="0"/>
              </a:rPr>
              <a:t>Atem</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anhalten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während</a:t>
            </a:r>
            <a:r>
              <a:rPr lang="en-GB" sz="2400" b="0" dirty="0" smtClean="0">
                <a:solidFill>
                  <a:schemeClr val="bg1"/>
                </a:solidFill>
                <a:latin typeface="Verdana" pitchFamily="34" charset="0"/>
              </a:rPr>
              <a:t> des </a:t>
            </a:r>
            <a:r>
              <a:rPr lang="en-GB" sz="2400" b="0" dirty="0" err="1" smtClean="0">
                <a:solidFill>
                  <a:schemeClr val="bg1"/>
                </a:solidFill>
                <a:latin typeface="Verdana" pitchFamily="34" charset="0"/>
              </a:rPr>
              <a:t>Einlegens</a:t>
            </a:r>
            <a:r>
              <a:rPr lang="en-GB" sz="2400" b="0" dirty="0" smtClean="0">
                <a:solidFill>
                  <a:schemeClr val="bg1"/>
                </a:solidFill>
                <a:latin typeface="Verdana" pitchFamily="34" charset="0"/>
              </a:rPr>
              <a:t> des </a:t>
            </a:r>
            <a:r>
              <a:rPr lang="en-GB" sz="2400" b="0" dirty="0" err="1" smtClean="0">
                <a:solidFill>
                  <a:schemeClr val="bg1"/>
                </a:solidFill>
                <a:latin typeface="Verdana" pitchFamily="34" charset="0"/>
              </a:rPr>
              <a:t>Pfeils</a:t>
            </a:r>
            <a:endParaRPr lang="en-GB" sz="2400" b="0" dirty="0" smtClean="0">
              <a:solidFill>
                <a:schemeClr val="bg1"/>
              </a:solidFill>
              <a:latin typeface="Verdana" pitchFamily="34" charset="0"/>
            </a:endParaRPr>
          </a:p>
          <a:p>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Sehne</a:t>
            </a:r>
            <a:r>
              <a:rPr lang="en-GB" sz="2400" b="0" dirty="0" smtClean="0">
                <a:solidFill>
                  <a:schemeClr val="bg1"/>
                </a:solidFill>
                <a:latin typeface="Verdana" pitchFamily="34" charset="0"/>
              </a:rPr>
              <a:t> und </a:t>
            </a:r>
            <a:r>
              <a:rPr lang="en-GB" sz="2400" b="0" dirty="0" err="1" smtClean="0">
                <a:solidFill>
                  <a:schemeClr val="bg1"/>
                </a:solidFill>
                <a:latin typeface="Verdana" pitchFamily="34" charset="0"/>
              </a:rPr>
              <a:t>Pfeilauflage</a:t>
            </a:r>
            <a:r>
              <a:rPr lang="en-GB" sz="2400" b="0" dirty="0" smtClean="0">
                <a:solidFill>
                  <a:schemeClr val="bg1"/>
                </a:solidFill>
                <a:latin typeface="Verdana" pitchFamily="34" charset="0"/>
              </a:rPr>
              <a:t>)</a:t>
            </a:r>
            <a:endParaRPr lang="en-GB" sz="2400" b="0" dirty="0">
              <a:solidFill>
                <a:schemeClr val="bg1"/>
              </a:solidFill>
              <a:latin typeface="Verdana" pitchFamily="34" charset="0"/>
            </a:endParaRPr>
          </a:p>
          <a:p>
            <a:pPr>
              <a:buFont typeface="Symbol" pitchFamily="18" charset="2"/>
              <a:buChar char="·"/>
            </a:pPr>
            <a:endParaRPr lang="en-GB" sz="2400" b="0" dirty="0">
              <a:solidFill>
                <a:schemeClr val="bg1"/>
              </a:solidFill>
              <a:latin typeface="Verdana" pitchFamily="34" charset="0"/>
            </a:endParaRPr>
          </a:p>
          <a:p>
            <a:pPr>
              <a:buFont typeface="Symbol" pitchFamily="18" charset="2"/>
              <a:buChar char="·"/>
            </a:pPr>
            <a:r>
              <a:rPr lang="en-GB" sz="2400" b="0" dirty="0">
                <a:solidFill>
                  <a:schemeClr val="bg1"/>
                </a:solidFill>
                <a:latin typeface="Verdana" pitchFamily="34" charset="0"/>
              </a:rPr>
              <a:t> </a:t>
            </a:r>
            <a:r>
              <a:rPr lang="en-GB" sz="2400" b="0" dirty="0" err="1" smtClean="0">
                <a:solidFill>
                  <a:schemeClr val="bg1"/>
                </a:solidFill>
                <a:latin typeface="Verdana" pitchFamily="34" charset="0"/>
              </a:rPr>
              <a:t>Atem</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anhalten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beim</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Platzieren</a:t>
            </a:r>
            <a:r>
              <a:rPr lang="en-GB" sz="2400" b="0" dirty="0" smtClean="0">
                <a:solidFill>
                  <a:schemeClr val="bg1"/>
                </a:solidFill>
                <a:latin typeface="Verdana" pitchFamily="34" charset="0"/>
              </a:rPr>
              <a:t> von </a:t>
            </a:r>
            <a:r>
              <a:rPr lang="en-GB" sz="2400" b="0" dirty="0" err="1" smtClean="0">
                <a:solidFill>
                  <a:schemeClr val="bg1"/>
                </a:solidFill>
                <a:latin typeface="Verdana" pitchFamily="34" charset="0"/>
              </a:rPr>
              <a:t>Zugfingern</a:t>
            </a:r>
            <a:endParaRPr lang="en-GB" sz="2400" b="0" dirty="0" smtClean="0">
              <a:solidFill>
                <a:schemeClr val="bg1"/>
              </a:solidFill>
              <a:latin typeface="Verdana" pitchFamily="34" charset="0"/>
            </a:endParaRPr>
          </a:p>
          <a:p>
            <a:r>
              <a:rPr lang="en-GB" sz="2400" b="0" dirty="0">
                <a:solidFill>
                  <a:schemeClr val="bg1"/>
                </a:solidFill>
                <a:latin typeface="Verdana" pitchFamily="34" charset="0"/>
              </a:rPr>
              <a:t> </a:t>
            </a:r>
            <a:r>
              <a:rPr lang="en-GB" sz="2400" b="0" dirty="0" smtClean="0">
                <a:solidFill>
                  <a:schemeClr val="bg1"/>
                </a:solidFill>
                <a:latin typeface="Verdana" pitchFamily="34" charset="0"/>
              </a:rPr>
              <a:t> und </a:t>
            </a:r>
            <a:r>
              <a:rPr lang="en-GB" sz="2400" b="0" dirty="0" err="1" smtClean="0">
                <a:solidFill>
                  <a:schemeClr val="bg1"/>
                </a:solidFill>
                <a:latin typeface="Verdana" pitchFamily="34" charset="0"/>
              </a:rPr>
              <a:t>Bogenhand</a:t>
            </a:r>
            <a:r>
              <a:rPr lang="en-GB" sz="2400" b="0" dirty="0" smtClean="0">
                <a:solidFill>
                  <a:schemeClr val="bg1"/>
                </a:solidFill>
                <a:latin typeface="Verdana" pitchFamily="34" charset="0"/>
              </a:rPr>
              <a:t>;</a:t>
            </a:r>
            <a:endParaRPr lang="en-GB" sz="2400" b="0" dirty="0">
              <a:solidFill>
                <a:schemeClr val="bg1"/>
              </a:solidFill>
              <a:latin typeface="Verdana" pitchFamily="34" charset="0"/>
            </a:endParaRPr>
          </a:p>
          <a:p>
            <a:pPr>
              <a:buFont typeface="Symbol" pitchFamily="18" charset="2"/>
              <a:buChar char="·"/>
            </a:pPr>
            <a:endParaRPr lang="en-GB" sz="2400" b="0" dirty="0">
              <a:solidFill>
                <a:schemeClr val="bg1"/>
              </a:solidFill>
              <a:latin typeface="Verdana" pitchFamily="34" charset="0"/>
            </a:endParaRPr>
          </a:p>
          <a:p>
            <a:pPr>
              <a:buFont typeface="Symbol" pitchFamily="18" charset="2"/>
              <a:buChar char="·"/>
            </a:pPr>
            <a:r>
              <a:rPr lang="en-GB" sz="2400" b="0" dirty="0">
                <a:solidFill>
                  <a:schemeClr val="bg1"/>
                </a:solidFill>
                <a:latin typeface="Verdana" pitchFamily="34" charset="0"/>
              </a:rPr>
              <a:t> </a:t>
            </a:r>
            <a:r>
              <a:rPr lang="en-GB" sz="2400" b="0" dirty="0" err="1" smtClean="0">
                <a:solidFill>
                  <a:schemeClr val="bg1"/>
                </a:solidFill>
                <a:latin typeface="Verdana" pitchFamily="34" charset="0"/>
              </a:rPr>
              <a:t>Atem</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anhalten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beim</a:t>
            </a:r>
            <a:r>
              <a:rPr lang="en-GB" sz="2400" b="0" dirty="0" smtClean="0">
                <a:solidFill>
                  <a:schemeClr val="bg1"/>
                </a:solidFill>
                <a:latin typeface="Verdana" pitchFamily="34" charset="0"/>
              </a:rPr>
              <a:t> Preset (Pre-Draw</a:t>
            </a:r>
            <a:r>
              <a:rPr lang="en-GB" sz="2400" b="0" dirty="0">
                <a:solidFill>
                  <a:schemeClr val="bg1"/>
                </a:solidFill>
                <a:latin typeface="Verdana" pitchFamily="34" charset="0"/>
              </a:rPr>
              <a:t>);</a:t>
            </a:r>
          </a:p>
          <a:p>
            <a:pPr>
              <a:buFont typeface="Symbol" pitchFamily="18" charset="2"/>
              <a:buChar char="·"/>
            </a:pPr>
            <a:endParaRPr lang="en-GB" sz="2400" b="0" dirty="0">
              <a:solidFill>
                <a:schemeClr val="bg1"/>
              </a:solidFill>
              <a:latin typeface="Verdana" pitchFamily="34" charset="0"/>
            </a:endParaRPr>
          </a:p>
          <a:p>
            <a:pPr>
              <a:buFontTx/>
              <a:buChar char="•"/>
            </a:pPr>
            <a:r>
              <a:rPr lang="en-GB" sz="2400" b="0" dirty="0">
                <a:solidFill>
                  <a:schemeClr val="bg1"/>
                </a:solidFill>
                <a:latin typeface="Verdana" pitchFamily="34" charset="0"/>
              </a:rPr>
              <a:t> </a:t>
            </a:r>
            <a:r>
              <a:rPr lang="en-GB" sz="2400" b="0" dirty="0" err="1" smtClean="0">
                <a:solidFill>
                  <a:schemeClr val="bg1"/>
                </a:solidFill>
                <a:latin typeface="Verdana" pitchFamily="34" charset="0"/>
              </a:rPr>
              <a:t>Atem</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anhalten</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beim</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Zielen</a:t>
            </a:r>
            <a:endParaRPr lang="en-GB" sz="2400" b="0" dirty="0">
              <a:solidFill>
                <a:schemeClr val="bg1"/>
              </a:solidFill>
              <a:latin typeface="Verdana" pitchFamily="34" charset="0"/>
            </a:endParaRPr>
          </a:p>
        </p:txBody>
      </p:sp>
      <p:sp>
        <p:nvSpPr>
          <p:cNvPr id="8196" name="Rectangle 7"/>
          <p:cNvSpPr>
            <a:spLocks noChangeArrowheads="1"/>
          </p:cNvSpPr>
          <p:nvPr/>
        </p:nvSpPr>
        <p:spPr bwMode="auto">
          <a:xfrm>
            <a:off x="0" y="246063"/>
            <a:ext cx="9144000" cy="404812"/>
          </a:xfrm>
          <a:prstGeom prst="rect">
            <a:avLst/>
          </a:prstGeom>
          <a:solidFill>
            <a:schemeClr val="bg1"/>
          </a:solidFill>
          <a:ln w="9525">
            <a:solidFill>
              <a:schemeClr val="tx1"/>
            </a:solidFill>
            <a:miter lim="800000"/>
            <a:headEnd/>
            <a:tailEnd/>
          </a:ln>
        </p:spPr>
        <p:txBody>
          <a:bodyPr wrap="none" anchor="ctr"/>
          <a:lstStyle/>
          <a:p>
            <a:pPr algn="ctr"/>
            <a:r>
              <a:rPr lang="en-GB" sz="2400">
                <a:solidFill>
                  <a:srgbClr val="0168AC"/>
                </a:solidFill>
                <a:latin typeface="Verdana" pitchFamily="34" charset="0"/>
              </a:rPr>
              <a:t>BREATHING</a:t>
            </a:r>
          </a:p>
        </p:txBody>
      </p:sp>
      <p:pic>
        <p:nvPicPr>
          <p:cNvPr id="8197" name="Picture 4" descr="Y:\06 Communication\Logo FITA\09 World Archery\00_WA1_RGB.jpg"/>
          <p:cNvPicPr>
            <a:picLocks noChangeAspect="1" noChangeArrowheads="1"/>
          </p:cNvPicPr>
          <p:nvPr/>
        </p:nvPicPr>
        <p:blipFill>
          <a:blip r:embed="rId3" cstate="print"/>
          <a:srcRect/>
          <a:stretch>
            <a:fillRect/>
          </a:stretch>
        </p:blipFill>
        <p:spPr bwMode="auto">
          <a:xfrm>
            <a:off x="0" y="0"/>
            <a:ext cx="803275" cy="833438"/>
          </a:xfrm>
          <a:prstGeom prst="rect">
            <a:avLst/>
          </a:prstGeom>
          <a:noFill/>
          <a:ln w="9525">
            <a:noFill/>
            <a:miter lim="800000"/>
            <a:headEnd/>
            <a:tailEnd/>
          </a:ln>
        </p:spPr>
      </p:pic>
      <p:pic>
        <p:nvPicPr>
          <p:cNvPr id="8198" name="Picture 16" descr="Solcol"/>
          <p:cNvPicPr>
            <a:picLocks noChangeAspect="1" noChangeArrowheads="1"/>
          </p:cNvPicPr>
          <p:nvPr/>
        </p:nvPicPr>
        <p:blipFill>
          <a:blip r:embed="rId4" cstate="print"/>
          <a:srcRect/>
          <a:stretch>
            <a:fillRect/>
          </a:stretch>
        </p:blipFill>
        <p:spPr bwMode="auto">
          <a:xfrm>
            <a:off x="8569325" y="0"/>
            <a:ext cx="574675" cy="1008063"/>
          </a:xfrm>
          <a:prstGeom prst="rect">
            <a:avLst/>
          </a:prstGeom>
          <a:noFill/>
          <a:ln w="9525">
            <a:noFill/>
            <a:miter lim="800000"/>
            <a:headEnd/>
            <a:tailEnd/>
          </a:ln>
        </p:spPr>
      </p:pic>
      <p:sp>
        <p:nvSpPr>
          <p:cNvPr id="8199" name="Rectangle 16"/>
          <p:cNvSpPr>
            <a:spLocks noChangeArrowheads="1"/>
          </p:cNvSpPr>
          <p:nvPr/>
        </p:nvSpPr>
        <p:spPr bwMode="auto">
          <a:xfrm>
            <a:off x="2286000" y="785813"/>
            <a:ext cx="4286250" cy="571500"/>
          </a:xfrm>
          <a:prstGeom prst="rect">
            <a:avLst/>
          </a:prstGeom>
          <a:noFill/>
          <a:ln w="9525">
            <a:noFill/>
            <a:miter lim="800000"/>
            <a:headEnd/>
            <a:tailEnd/>
          </a:ln>
        </p:spPr>
        <p:txBody>
          <a:bodyPr lIns="92075" tIns="46038" rIns="92075" bIns="46038" anchor="ctr"/>
          <a:lstStyle/>
          <a:p>
            <a:pPr algn="ctr"/>
            <a:r>
              <a:rPr lang="en-GB" sz="2400" dirty="0" err="1" smtClean="0">
                <a:solidFill>
                  <a:srgbClr val="00FFFF"/>
                </a:solidFill>
                <a:latin typeface="Verdana" pitchFamily="34" charset="0"/>
              </a:rPr>
              <a:t>Weitere</a:t>
            </a:r>
            <a:r>
              <a:rPr lang="en-GB" sz="2400" dirty="0" smtClean="0">
                <a:solidFill>
                  <a:srgbClr val="00FFFF"/>
                </a:solidFill>
                <a:latin typeface="Verdana" pitchFamily="34" charset="0"/>
              </a:rPr>
              <a:t> </a:t>
            </a:r>
            <a:r>
              <a:rPr lang="en-GB" sz="2400" dirty="0" err="1" smtClean="0">
                <a:solidFill>
                  <a:srgbClr val="00FFFF"/>
                </a:solidFill>
                <a:latin typeface="Verdana" pitchFamily="34" charset="0"/>
              </a:rPr>
              <a:t>Beispiele</a:t>
            </a:r>
            <a:endParaRPr lang="en-GB" sz="2400" dirty="0">
              <a:solidFill>
                <a:srgbClr val="00FFFF"/>
              </a:solidFill>
              <a:latin typeface="Verdana" pitchFamily="34" charset="0"/>
            </a:endParaRPr>
          </a:p>
        </p:txBody>
      </p:sp>
      <p:sp>
        <p:nvSpPr>
          <p:cNvPr id="8200" name="Text Box 20"/>
          <p:cNvSpPr txBox="1">
            <a:spLocks noChangeArrowheads="1"/>
          </p:cNvSpPr>
          <p:nvPr/>
        </p:nvSpPr>
        <p:spPr bwMode="auto">
          <a:xfrm>
            <a:off x="5940425" y="6642100"/>
            <a:ext cx="3192463" cy="215900"/>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8201" name="Rectangle 7"/>
          <p:cNvSpPr>
            <a:spLocks noChangeArrowheads="1"/>
          </p:cNvSpPr>
          <p:nvPr/>
        </p:nvSpPr>
        <p:spPr bwMode="auto">
          <a:xfrm>
            <a:off x="1763713" y="0"/>
            <a:ext cx="576262" cy="188913"/>
          </a:xfrm>
          <a:prstGeom prst="rect">
            <a:avLst/>
          </a:prstGeom>
          <a:solidFill>
            <a:srgbClr val="FF0000"/>
          </a:solidFill>
          <a:ln w="9525" algn="ctr">
            <a:solidFill>
              <a:srgbClr val="FF0000"/>
            </a:solidFill>
            <a:round/>
            <a:headEnd/>
            <a:tailEnd/>
          </a:ln>
        </p:spPr>
        <p:txBody>
          <a:bodyPr wrap="none"/>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4265">
                                            <p:txEl>
                                              <p:pRg st="0" end="0"/>
                                            </p:txEl>
                                          </p:spTgt>
                                        </p:tgtEl>
                                        <p:attrNameLst>
                                          <p:attrName>style.visibility</p:attrName>
                                        </p:attrNameLst>
                                      </p:cBhvr>
                                      <p:to>
                                        <p:strVal val="visible"/>
                                      </p:to>
                                    </p:set>
                                    <p:anim calcmode="lin" valueType="num">
                                      <p:cBhvr additive="base">
                                        <p:cTn id="7" dur="500" fill="hold"/>
                                        <p:tgtEl>
                                          <p:spTgt spid="2242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42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4265">
                                            <p:txEl>
                                              <p:pRg st="2" end="2"/>
                                            </p:txEl>
                                          </p:spTgt>
                                        </p:tgtEl>
                                        <p:attrNameLst>
                                          <p:attrName>style.visibility</p:attrName>
                                        </p:attrNameLst>
                                      </p:cBhvr>
                                      <p:to>
                                        <p:strVal val="visible"/>
                                      </p:to>
                                    </p:set>
                                    <p:anim calcmode="lin" valueType="num">
                                      <p:cBhvr additive="base">
                                        <p:cTn id="13" dur="500" fill="hold"/>
                                        <p:tgtEl>
                                          <p:spTgt spid="22426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42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4265">
                                            <p:txEl>
                                              <p:pRg st="3" end="3"/>
                                            </p:txEl>
                                          </p:spTgt>
                                        </p:tgtEl>
                                        <p:attrNameLst>
                                          <p:attrName>style.visibility</p:attrName>
                                        </p:attrNameLst>
                                      </p:cBhvr>
                                      <p:to>
                                        <p:strVal val="visible"/>
                                      </p:to>
                                    </p:set>
                                    <p:anim calcmode="lin" valueType="num">
                                      <p:cBhvr additive="base">
                                        <p:cTn id="19" dur="500" fill="hold"/>
                                        <p:tgtEl>
                                          <p:spTgt spid="22426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42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4265">
                                            <p:txEl>
                                              <p:pRg st="4" end="4"/>
                                            </p:txEl>
                                          </p:spTgt>
                                        </p:tgtEl>
                                        <p:attrNameLst>
                                          <p:attrName>style.visibility</p:attrName>
                                        </p:attrNameLst>
                                      </p:cBhvr>
                                      <p:to>
                                        <p:strVal val="visible"/>
                                      </p:to>
                                    </p:set>
                                    <p:anim calcmode="lin" valueType="num">
                                      <p:cBhvr additive="base">
                                        <p:cTn id="25" dur="500" fill="hold"/>
                                        <p:tgtEl>
                                          <p:spTgt spid="22426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42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4265">
                                            <p:txEl>
                                              <p:pRg st="5" end="5"/>
                                            </p:txEl>
                                          </p:spTgt>
                                        </p:tgtEl>
                                        <p:attrNameLst>
                                          <p:attrName>style.visibility</p:attrName>
                                        </p:attrNameLst>
                                      </p:cBhvr>
                                      <p:to>
                                        <p:strVal val="visible"/>
                                      </p:to>
                                    </p:set>
                                    <p:anim calcmode="lin" valueType="num">
                                      <p:cBhvr additive="base">
                                        <p:cTn id="31" dur="500" fill="hold"/>
                                        <p:tgtEl>
                                          <p:spTgt spid="22426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426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4265">
                                            <p:txEl>
                                              <p:pRg st="6" end="6"/>
                                            </p:txEl>
                                          </p:spTgt>
                                        </p:tgtEl>
                                        <p:attrNameLst>
                                          <p:attrName>style.visibility</p:attrName>
                                        </p:attrNameLst>
                                      </p:cBhvr>
                                      <p:to>
                                        <p:strVal val="visible"/>
                                      </p:to>
                                    </p:set>
                                    <p:anim calcmode="lin" valueType="num">
                                      <p:cBhvr additive="base">
                                        <p:cTn id="37" dur="500" fill="hold"/>
                                        <p:tgtEl>
                                          <p:spTgt spid="22426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42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24265">
                                            <p:txEl>
                                              <p:pRg st="8" end="8"/>
                                            </p:txEl>
                                          </p:spTgt>
                                        </p:tgtEl>
                                        <p:attrNameLst>
                                          <p:attrName>style.visibility</p:attrName>
                                        </p:attrNameLst>
                                      </p:cBhvr>
                                      <p:to>
                                        <p:strVal val="visible"/>
                                      </p:to>
                                    </p:set>
                                    <p:anim calcmode="lin" valueType="num">
                                      <p:cBhvr additive="base">
                                        <p:cTn id="43" dur="500" fill="hold"/>
                                        <p:tgtEl>
                                          <p:spTgt spid="22426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2426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24265">
                                            <p:txEl>
                                              <p:pRg st="9" end="9"/>
                                            </p:txEl>
                                          </p:spTgt>
                                        </p:tgtEl>
                                        <p:attrNameLst>
                                          <p:attrName>style.visibility</p:attrName>
                                        </p:attrNameLst>
                                      </p:cBhvr>
                                      <p:to>
                                        <p:strVal val="visible"/>
                                      </p:to>
                                    </p:set>
                                    <p:anim calcmode="lin" valueType="num">
                                      <p:cBhvr additive="base">
                                        <p:cTn id="49" dur="500" fill="hold"/>
                                        <p:tgtEl>
                                          <p:spTgt spid="22426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2426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4265">
                                            <p:txEl>
                                              <p:pRg st="11" end="11"/>
                                            </p:txEl>
                                          </p:spTgt>
                                        </p:tgtEl>
                                        <p:attrNameLst>
                                          <p:attrName>style.visibility</p:attrName>
                                        </p:attrNameLst>
                                      </p:cBhvr>
                                      <p:to>
                                        <p:strVal val="visible"/>
                                      </p:to>
                                    </p:set>
                                    <p:anim calcmode="lin" valueType="num">
                                      <p:cBhvr additive="base">
                                        <p:cTn id="55" dur="500" fill="hold"/>
                                        <p:tgtEl>
                                          <p:spTgt spid="224265">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2426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24265">
                                            <p:txEl>
                                              <p:pRg st="13" end="13"/>
                                            </p:txEl>
                                          </p:spTgt>
                                        </p:tgtEl>
                                        <p:attrNameLst>
                                          <p:attrName>style.visibility</p:attrName>
                                        </p:attrNameLst>
                                      </p:cBhvr>
                                      <p:to>
                                        <p:strVal val="visible"/>
                                      </p:to>
                                    </p:set>
                                    <p:anim calcmode="lin" valueType="num">
                                      <p:cBhvr additive="base">
                                        <p:cTn id="61" dur="500" fill="hold"/>
                                        <p:tgtEl>
                                          <p:spTgt spid="224265">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2426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sldNum" sz="quarter" idx="12"/>
          </p:nvPr>
        </p:nvSpPr>
        <p:spPr>
          <a:noFill/>
        </p:spPr>
        <p:txBody>
          <a:bodyPr/>
          <a:lstStyle/>
          <a:p>
            <a:fld id="{A9B654DE-B500-4CE0-8EDE-F976C825643A}" type="slidenum">
              <a:rPr lang="en-US" smtClean="0">
                <a:cs typeface="Times New Roman" charset="0"/>
              </a:rPr>
              <a:pPr/>
              <a:t>8</a:t>
            </a:fld>
            <a:endParaRPr lang="en-US" smtClean="0">
              <a:cs typeface="Times New Roman" charset="0"/>
            </a:endParaRPr>
          </a:p>
        </p:txBody>
      </p:sp>
      <p:sp>
        <p:nvSpPr>
          <p:cNvPr id="224265" name="Text Box 9"/>
          <p:cNvSpPr txBox="1">
            <a:spLocks noChangeArrowheads="1"/>
          </p:cNvSpPr>
          <p:nvPr/>
        </p:nvSpPr>
        <p:spPr bwMode="auto">
          <a:xfrm>
            <a:off x="285750" y="1703388"/>
            <a:ext cx="8572500" cy="4154984"/>
          </a:xfrm>
          <a:prstGeom prst="rect">
            <a:avLst/>
          </a:prstGeom>
          <a:noFill/>
          <a:ln w="9525">
            <a:noFill/>
            <a:miter lim="800000"/>
            <a:headEnd/>
            <a:tailEnd/>
          </a:ln>
        </p:spPr>
        <p:txBody>
          <a:bodyPr>
            <a:spAutoFit/>
          </a:bodyPr>
          <a:lstStyle/>
          <a:p>
            <a:r>
              <a:rPr lang="en-GB" sz="2400" dirty="0" smtClean="0">
                <a:solidFill>
                  <a:srgbClr val="FFFF00"/>
                </a:solidFill>
                <a:latin typeface="Verdana" pitchFamily="34" charset="0"/>
              </a:rPr>
              <a:t>Atmen am </a:t>
            </a:r>
            <a:r>
              <a:rPr lang="en-GB" sz="2400" dirty="0" err="1" smtClean="0">
                <a:solidFill>
                  <a:srgbClr val="FFFF00"/>
                </a:solidFill>
                <a:latin typeface="Verdana" pitchFamily="34" charset="0"/>
              </a:rPr>
              <a:t>Ende</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einer</a:t>
            </a:r>
            <a:r>
              <a:rPr lang="en-GB" sz="2400" dirty="0" smtClean="0">
                <a:solidFill>
                  <a:srgbClr val="FFFF00"/>
                </a:solidFill>
                <a:latin typeface="Verdana" pitchFamily="34" charset="0"/>
              </a:rPr>
              <a:t> </a:t>
            </a:r>
            <a:r>
              <a:rPr lang="en-GB" sz="2400" dirty="0" err="1" smtClean="0">
                <a:solidFill>
                  <a:srgbClr val="FFFF00"/>
                </a:solidFill>
                <a:latin typeface="Verdana" pitchFamily="34" charset="0"/>
              </a:rPr>
              <a:t>Aktion</a:t>
            </a:r>
            <a:endParaRPr lang="en-GB" sz="2400" dirty="0">
              <a:solidFill>
                <a:srgbClr val="FFFF00"/>
              </a:solidFill>
              <a:latin typeface="Verdana" pitchFamily="34" charset="0"/>
            </a:endParaRPr>
          </a:p>
          <a:p>
            <a:endParaRPr lang="en-GB" sz="2400" dirty="0">
              <a:solidFill>
                <a:srgbClr val="FFFF00"/>
              </a:solidFill>
              <a:latin typeface="Verdana" pitchFamily="34" charset="0"/>
            </a:endParaRPr>
          </a:p>
          <a:p>
            <a:pPr>
              <a:buFont typeface="Symbol" pitchFamily="18" charset="2"/>
              <a:buChar char="·"/>
            </a:pPr>
            <a:r>
              <a:rPr lang="en-GB" sz="2400" b="0" dirty="0">
                <a:solidFill>
                  <a:schemeClr val="bg1"/>
                </a:solidFill>
                <a:latin typeface="Verdana" pitchFamily="34" charset="0"/>
              </a:rPr>
              <a:t> </a:t>
            </a:r>
            <a:r>
              <a:rPr lang="en-GB" sz="2400" b="0" dirty="0" err="1" smtClean="0">
                <a:solidFill>
                  <a:schemeClr val="bg1"/>
                </a:solidFill>
                <a:latin typeface="Verdana" pitchFamily="34" charset="0"/>
              </a:rPr>
              <a:t>Ausatmen</a:t>
            </a:r>
            <a:r>
              <a:rPr lang="en-GB" sz="2400" b="0" dirty="0" smtClean="0">
                <a:solidFill>
                  <a:schemeClr val="bg1"/>
                </a:solidFill>
                <a:latin typeface="Verdana" pitchFamily="34" charset="0"/>
              </a:rPr>
              <a:t> am </a:t>
            </a:r>
            <a:r>
              <a:rPr lang="en-GB" sz="2400" b="0" dirty="0" err="1" smtClean="0">
                <a:solidFill>
                  <a:schemeClr val="bg1"/>
                </a:solidFill>
                <a:latin typeface="Verdana" pitchFamily="34" charset="0"/>
              </a:rPr>
              <a:t>Ende</a:t>
            </a:r>
            <a:r>
              <a:rPr lang="en-GB" sz="2400" b="0" dirty="0" smtClean="0">
                <a:solidFill>
                  <a:schemeClr val="bg1"/>
                </a:solidFill>
                <a:latin typeface="Verdana" pitchFamily="34" charset="0"/>
              </a:rPr>
              <a:t> des </a:t>
            </a:r>
            <a:r>
              <a:rPr lang="en-GB" sz="2400" b="0" dirty="0" err="1" smtClean="0">
                <a:solidFill>
                  <a:schemeClr val="bg1"/>
                </a:solidFill>
                <a:latin typeface="Verdana" pitchFamily="34" charset="0"/>
              </a:rPr>
              <a:t>Füsse-Platzierens</a:t>
            </a:r>
            <a:endParaRPr lang="en-GB" sz="2400" b="0" dirty="0" smtClean="0">
              <a:solidFill>
                <a:schemeClr val="bg1"/>
              </a:solidFill>
              <a:latin typeface="Verdana" pitchFamily="34" charset="0"/>
            </a:endParaRPr>
          </a:p>
          <a:p>
            <a:r>
              <a:rPr lang="en-GB" sz="2400" b="0" dirty="0" smtClean="0">
                <a:solidFill>
                  <a:schemeClr val="bg1"/>
                </a:solidFill>
                <a:latin typeface="Verdana" pitchFamily="34" charset="0"/>
              </a:rPr>
              <a:t>  </a:t>
            </a:r>
            <a:endParaRPr lang="en-GB" sz="2400" b="0" dirty="0">
              <a:solidFill>
                <a:schemeClr val="bg1"/>
              </a:solidFill>
              <a:latin typeface="Verdana" pitchFamily="34" charset="0"/>
            </a:endParaRPr>
          </a:p>
          <a:p>
            <a:pPr>
              <a:buFont typeface="Symbol" pitchFamily="18" charset="2"/>
              <a:buChar char="·"/>
            </a:pPr>
            <a:r>
              <a:rPr lang="en-GB" sz="2400" b="0" dirty="0">
                <a:solidFill>
                  <a:schemeClr val="bg1"/>
                </a:solidFill>
                <a:latin typeface="Verdana" pitchFamily="34" charset="0"/>
              </a:rPr>
              <a:t> </a:t>
            </a:r>
            <a:r>
              <a:rPr lang="en-GB" sz="2400" b="0" dirty="0" err="1" smtClean="0">
                <a:solidFill>
                  <a:schemeClr val="bg1"/>
                </a:solidFill>
                <a:latin typeface="Verdana" pitchFamily="34" charset="0"/>
              </a:rPr>
              <a:t>Ausatmen</a:t>
            </a:r>
            <a:r>
              <a:rPr lang="en-GB" sz="2400" b="0" dirty="0" smtClean="0">
                <a:solidFill>
                  <a:schemeClr val="bg1"/>
                </a:solidFill>
                <a:latin typeface="Verdana" pitchFamily="34" charset="0"/>
              </a:rPr>
              <a:t> am </a:t>
            </a:r>
            <a:r>
              <a:rPr lang="en-GB" sz="2400" b="0" dirty="0" err="1" smtClean="0">
                <a:solidFill>
                  <a:schemeClr val="bg1"/>
                </a:solidFill>
                <a:latin typeface="Verdana" pitchFamily="34" charset="0"/>
              </a:rPr>
              <a:t>Ende</a:t>
            </a:r>
            <a:r>
              <a:rPr lang="en-GB" sz="2400" b="0" dirty="0" smtClean="0">
                <a:solidFill>
                  <a:schemeClr val="bg1"/>
                </a:solidFill>
                <a:latin typeface="Verdana" pitchFamily="34" charset="0"/>
              </a:rPr>
              <a:t> des </a:t>
            </a:r>
            <a:r>
              <a:rPr lang="en-GB" sz="2400" b="0" dirty="0" err="1" smtClean="0">
                <a:solidFill>
                  <a:schemeClr val="bg1"/>
                </a:solidFill>
                <a:latin typeface="Verdana" pitchFamily="34" charset="0"/>
              </a:rPr>
              <a:t>Pfeileinlegens</a:t>
            </a:r>
            <a:endParaRPr lang="en-GB" sz="2400" b="0" dirty="0">
              <a:solidFill>
                <a:schemeClr val="bg1"/>
              </a:solidFill>
              <a:latin typeface="Verdana" pitchFamily="34" charset="0"/>
            </a:endParaRPr>
          </a:p>
          <a:p>
            <a:pPr>
              <a:buFont typeface="Symbol" pitchFamily="18" charset="2"/>
              <a:buChar char="·"/>
            </a:pPr>
            <a:endParaRPr lang="en-GB" sz="2400" b="0" dirty="0">
              <a:solidFill>
                <a:schemeClr val="bg1"/>
              </a:solidFill>
              <a:latin typeface="Verdana" pitchFamily="34" charset="0"/>
            </a:endParaRPr>
          </a:p>
          <a:p>
            <a:pPr>
              <a:buFont typeface="Symbol" pitchFamily="18" charset="2"/>
              <a:buChar char="·"/>
            </a:pPr>
            <a:r>
              <a:rPr lang="en-GB" sz="2400" b="0" dirty="0">
                <a:solidFill>
                  <a:schemeClr val="bg1"/>
                </a:solidFill>
                <a:latin typeface="Verdana" pitchFamily="34" charset="0"/>
              </a:rPr>
              <a:t> </a:t>
            </a:r>
            <a:r>
              <a:rPr lang="en-GB" sz="2400" b="0" dirty="0" err="1" smtClean="0">
                <a:solidFill>
                  <a:schemeClr val="bg1"/>
                </a:solidFill>
                <a:latin typeface="Verdana" pitchFamily="34" charset="0"/>
              </a:rPr>
              <a:t>Ausatmen</a:t>
            </a:r>
            <a:r>
              <a:rPr lang="en-GB" sz="2400" b="0" dirty="0" smtClean="0">
                <a:solidFill>
                  <a:schemeClr val="bg1"/>
                </a:solidFill>
                <a:latin typeface="Verdana" pitchFamily="34" charset="0"/>
              </a:rPr>
              <a:t> am </a:t>
            </a:r>
            <a:r>
              <a:rPr lang="en-GB" sz="2400" b="0" dirty="0" err="1" smtClean="0">
                <a:solidFill>
                  <a:schemeClr val="bg1"/>
                </a:solidFill>
                <a:latin typeface="Verdana" pitchFamily="34" charset="0"/>
              </a:rPr>
              <a:t>Ende</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der</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Positionierung</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der</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Hände</a:t>
            </a:r>
            <a:endParaRPr lang="en-GB" sz="2400" b="0" dirty="0">
              <a:solidFill>
                <a:schemeClr val="bg1"/>
              </a:solidFill>
              <a:latin typeface="Verdana" pitchFamily="34" charset="0"/>
            </a:endParaRPr>
          </a:p>
          <a:p>
            <a:pPr>
              <a:buFont typeface="Symbol" pitchFamily="18" charset="2"/>
              <a:buChar char="·"/>
            </a:pPr>
            <a:endParaRPr lang="en-GB" sz="2400" b="0" dirty="0">
              <a:solidFill>
                <a:schemeClr val="bg1"/>
              </a:solidFill>
              <a:latin typeface="Verdana" pitchFamily="34" charset="0"/>
            </a:endParaRPr>
          </a:p>
          <a:p>
            <a:pPr>
              <a:buFont typeface="Symbol" pitchFamily="18" charset="2"/>
              <a:buChar char="·"/>
            </a:pP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Leichtes</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Ausatmen</a:t>
            </a:r>
            <a:r>
              <a:rPr lang="en-GB" sz="2400" b="0" dirty="0" smtClean="0">
                <a:solidFill>
                  <a:schemeClr val="bg1"/>
                </a:solidFill>
                <a:latin typeface="Verdana" pitchFamily="34" charset="0"/>
              </a:rPr>
              <a:t> am </a:t>
            </a:r>
            <a:r>
              <a:rPr lang="en-GB" sz="2400" b="0" dirty="0" err="1" smtClean="0">
                <a:solidFill>
                  <a:schemeClr val="bg1"/>
                </a:solidFill>
                <a:latin typeface="Verdana" pitchFamily="34" charset="0"/>
              </a:rPr>
              <a:t>Ende</a:t>
            </a:r>
            <a:r>
              <a:rPr lang="en-GB" sz="2400" b="0" dirty="0" smtClean="0">
                <a:solidFill>
                  <a:schemeClr val="bg1"/>
                </a:solidFill>
                <a:latin typeface="Verdana" pitchFamily="34" charset="0"/>
              </a:rPr>
              <a:t> des </a:t>
            </a:r>
            <a:r>
              <a:rPr lang="en-GB" sz="2400" b="0" dirty="0" err="1" smtClean="0">
                <a:solidFill>
                  <a:schemeClr val="bg1"/>
                </a:solidFill>
                <a:latin typeface="Verdana" pitchFamily="34" charset="0"/>
              </a:rPr>
              <a:t>Aufziehens</a:t>
            </a:r>
            <a:r>
              <a:rPr lang="en-GB" sz="2400" b="0" dirty="0" smtClean="0">
                <a:solidFill>
                  <a:schemeClr val="bg1"/>
                </a:solidFill>
                <a:latin typeface="Verdana" pitchFamily="34" charset="0"/>
              </a:rPr>
              <a:t> </a:t>
            </a:r>
          </a:p>
          <a:p>
            <a:r>
              <a:rPr lang="en-GB" sz="2400" b="0" dirty="0">
                <a:solidFill>
                  <a:schemeClr val="bg1"/>
                </a:solidFill>
                <a:latin typeface="Verdana" pitchFamily="34" charset="0"/>
              </a:rPr>
              <a:t> </a:t>
            </a:r>
            <a:r>
              <a:rPr lang="en-GB" sz="2400" b="0" dirty="0" smtClean="0">
                <a:solidFill>
                  <a:schemeClr val="bg1"/>
                </a:solidFill>
                <a:latin typeface="Verdana" pitchFamily="34" charset="0"/>
              </a:rPr>
              <a:t> (</a:t>
            </a:r>
            <a:r>
              <a:rPr lang="en-GB" sz="2400" b="0" dirty="0" err="1" smtClean="0">
                <a:solidFill>
                  <a:schemeClr val="bg1"/>
                </a:solidFill>
                <a:latin typeface="Verdana" pitchFamily="34" charset="0"/>
              </a:rPr>
              <a:t>Ankerposition</a:t>
            </a:r>
            <a:r>
              <a:rPr lang="en-GB" sz="2400" b="0" dirty="0" smtClean="0">
                <a:solidFill>
                  <a:schemeClr val="bg1"/>
                </a:solidFill>
                <a:latin typeface="Verdana" pitchFamily="34" charset="0"/>
              </a:rPr>
              <a:t>)</a:t>
            </a:r>
            <a:endParaRPr lang="en-GB" sz="2400" dirty="0">
              <a:latin typeface="Verdana" pitchFamily="34" charset="0"/>
            </a:endParaRPr>
          </a:p>
          <a:p>
            <a:pPr>
              <a:buFont typeface="Symbol" pitchFamily="18" charset="2"/>
              <a:buChar char="·"/>
            </a:pPr>
            <a:endParaRPr lang="en-GB" sz="2400" dirty="0">
              <a:solidFill>
                <a:schemeClr val="bg1"/>
              </a:solidFill>
              <a:latin typeface="Verdana" pitchFamily="34" charset="0"/>
            </a:endParaRPr>
          </a:p>
        </p:txBody>
      </p:sp>
      <p:sp>
        <p:nvSpPr>
          <p:cNvPr id="9220" name="Rectangle 7"/>
          <p:cNvSpPr>
            <a:spLocks noChangeArrowheads="1"/>
          </p:cNvSpPr>
          <p:nvPr/>
        </p:nvSpPr>
        <p:spPr bwMode="auto">
          <a:xfrm>
            <a:off x="0" y="246063"/>
            <a:ext cx="9144000" cy="404812"/>
          </a:xfrm>
          <a:prstGeom prst="rect">
            <a:avLst/>
          </a:prstGeom>
          <a:solidFill>
            <a:schemeClr val="bg1"/>
          </a:solidFill>
          <a:ln w="9525">
            <a:solidFill>
              <a:schemeClr val="tx1"/>
            </a:solidFill>
            <a:miter lim="800000"/>
            <a:headEnd/>
            <a:tailEnd/>
          </a:ln>
        </p:spPr>
        <p:txBody>
          <a:bodyPr wrap="none" anchor="ctr"/>
          <a:lstStyle/>
          <a:p>
            <a:pPr algn="ctr"/>
            <a:r>
              <a:rPr lang="en-GB" sz="2400">
                <a:solidFill>
                  <a:srgbClr val="0168AC"/>
                </a:solidFill>
                <a:latin typeface="Verdana" pitchFamily="34" charset="0"/>
              </a:rPr>
              <a:t>BREATHING</a:t>
            </a:r>
          </a:p>
        </p:txBody>
      </p:sp>
      <p:pic>
        <p:nvPicPr>
          <p:cNvPr id="9221" name="Picture 4" descr="Y:\06 Communication\Logo FITA\09 World Archery\00_WA1_RGB.jpg"/>
          <p:cNvPicPr>
            <a:picLocks noChangeAspect="1" noChangeArrowheads="1"/>
          </p:cNvPicPr>
          <p:nvPr/>
        </p:nvPicPr>
        <p:blipFill>
          <a:blip r:embed="rId3" cstate="print"/>
          <a:srcRect/>
          <a:stretch>
            <a:fillRect/>
          </a:stretch>
        </p:blipFill>
        <p:spPr bwMode="auto">
          <a:xfrm>
            <a:off x="0" y="0"/>
            <a:ext cx="803275" cy="833438"/>
          </a:xfrm>
          <a:prstGeom prst="rect">
            <a:avLst/>
          </a:prstGeom>
          <a:noFill/>
          <a:ln w="9525">
            <a:noFill/>
            <a:miter lim="800000"/>
            <a:headEnd/>
            <a:tailEnd/>
          </a:ln>
        </p:spPr>
      </p:pic>
      <p:pic>
        <p:nvPicPr>
          <p:cNvPr id="9222" name="Picture 16" descr="Solcol"/>
          <p:cNvPicPr>
            <a:picLocks noChangeAspect="1" noChangeArrowheads="1"/>
          </p:cNvPicPr>
          <p:nvPr/>
        </p:nvPicPr>
        <p:blipFill>
          <a:blip r:embed="rId4" cstate="print"/>
          <a:srcRect/>
          <a:stretch>
            <a:fillRect/>
          </a:stretch>
        </p:blipFill>
        <p:spPr bwMode="auto">
          <a:xfrm>
            <a:off x="8569325" y="0"/>
            <a:ext cx="574675" cy="1008063"/>
          </a:xfrm>
          <a:prstGeom prst="rect">
            <a:avLst/>
          </a:prstGeom>
          <a:noFill/>
          <a:ln w="9525">
            <a:noFill/>
            <a:miter lim="800000"/>
            <a:headEnd/>
            <a:tailEnd/>
          </a:ln>
        </p:spPr>
      </p:pic>
      <p:sp>
        <p:nvSpPr>
          <p:cNvPr id="9223" name="Rectangle 16"/>
          <p:cNvSpPr>
            <a:spLocks noChangeArrowheads="1"/>
          </p:cNvSpPr>
          <p:nvPr/>
        </p:nvSpPr>
        <p:spPr bwMode="auto">
          <a:xfrm>
            <a:off x="2286000" y="785813"/>
            <a:ext cx="4286250" cy="571500"/>
          </a:xfrm>
          <a:prstGeom prst="rect">
            <a:avLst/>
          </a:prstGeom>
          <a:noFill/>
          <a:ln w="9525">
            <a:noFill/>
            <a:miter lim="800000"/>
            <a:headEnd/>
            <a:tailEnd/>
          </a:ln>
        </p:spPr>
        <p:txBody>
          <a:bodyPr lIns="92075" tIns="46038" rIns="92075" bIns="46038" anchor="ctr"/>
          <a:lstStyle/>
          <a:p>
            <a:pPr algn="ctr"/>
            <a:r>
              <a:rPr lang="en-GB" sz="2400" dirty="0" err="1" smtClean="0">
                <a:solidFill>
                  <a:srgbClr val="00FFFF"/>
                </a:solidFill>
                <a:latin typeface="Verdana" pitchFamily="34" charset="0"/>
              </a:rPr>
              <a:t>Weitere</a:t>
            </a:r>
            <a:r>
              <a:rPr lang="en-GB" sz="2400" dirty="0" smtClean="0">
                <a:solidFill>
                  <a:srgbClr val="00FFFF"/>
                </a:solidFill>
                <a:latin typeface="Verdana" pitchFamily="34" charset="0"/>
              </a:rPr>
              <a:t> </a:t>
            </a:r>
            <a:r>
              <a:rPr lang="en-GB" sz="2400" dirty="0" err="1" smtClean="0">
                <a:solidFill>
                  <a:srgbClr val="00FFFF"/>
                </a:solidFill>
                <a:latin typeface="Verdana" pitchFamily="34" charset="0"/>
              </a:rPr>
              <a:t>Sequenz-Beispiele</a:t>
            </a:r>
            <a:endParaRPr lang="en-GB" sz="2400" dirty="0">
              <a:solidFill>
                <a:srgbClr val="00FFFF"/>
              </a:solidFill>
              <a:latin typeface="Verdana" pitchFamily="34" charset="0"/>
            </a:endParaRPr>
          </a:p>
        </p:txBody>
      </p:sp>
      <p:sp>
        <p:nvSpPr>
          <p:cNvPr id="9224" name="Text Box 20"/>
          <p:cNvSpPr txBox="1">
            <a:spLocks noChangeArrowheads="1"/>
          </p:cNvSpPr>
          <p:nvPr/>
        </p:nvSpPr>
        <p:spPr bwMode="auto">
          <a:xfrm>
            <a:off x="5940425" y="6642100"/>
            <a:ext cx="3192463" cy="215900"/>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9225" name="Rectangle 7"/>
          <p:cNvSpPr>
            <a:spLocks noChangeArrowheads="1"/>
          </p:cNvSpPr>
          <p:nvPr/>
        </p:nvSpPr>
        <p:spPr bwMode="auto">
          <a:xfrm>
            <a:off x="1763713" y="0"/>
            <a:ext cx="576262" cy="188913"/>
          </a:xfrm>
          <a:prstGeom prst="rect">
            <a:avLst/>
          </a:prstGeom>
          <a:solidFill>
            <a:srgbClr val="FF0000"/>
          </a:solidFill>
          <a:ln w="9525" algn="ctr">
            <a:solidFill>
              <a:srgbClr val="FF0000"/>
            </a:solidFill>
            <a:round/>
            <a:headEnd/>
            <a:tailEnd/>
          </a:ln>
        </p:spPr>
        <p:txBody>
          <a:bodyPr wrap="none"/>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4265">
                                            <p:txEl>
                                              <p:pRg st="0" end="0"/>
                                            </p:txEl>
                                          </p:spTgt>
                                        </p:tgtEl>
                                        <p:attrNameLst>
                                          <p:attrName>style.visibility</p:attrName>
                                        </p:attrNameLst>
                                      </p:cBhvr>
                                      <p:to>
                                        <p:strVal val="visible"/>
                                      </p:to>
                                    </p:set>
                                    <p:anim calcmode="lin" valueType="num">
                                      <p:cBhvr additive="base">
                                        <p:cTn id="7" dur="500" fill="hold"/>
                                        <p:tgtEl>
                                          <p:spTgt spid="2242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42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4265">
                                            <p:txEl>
                                              <p:pRg st="2" end="2"/>
                                            </p:txEl>
                                          </p:spTgt>
                                        </p:tgtEl>
                                        <p:attrNameLst>
                                          <p:attrName>style.visibility</p:attrName>
                                        </p:attrNameLst>
                                      </p:cBhvr>
                                      <p:to>
                                        <p:strVal val="visible"/>
                                      </p:to>
                                    </p:set>
                                    <p:anim calcmode="lin" valueType="num">
                                      <p:cBhvr additive="base">
                                        <p:cTn id="13" dur="500" fill="hold"/>
                                        <p:tgtEl>
                                          <p:spTgt spid="22426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42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4265">
                                            <p:txEl>
                                              <p:pRg st="3" end="3"/>
                                            </p:txEl>
                                          </p:spTgt>
                                        </p:tgtEl>
                                        <p:attrNameLst>
                                          <p:attrName>style.visibility</p:attrName>
                                        </p:attrNameLst>
                                      </p:cBhvr>
                                      <p:to>
                                        <p:strVal val="visible"/>
                                      </p:to>
                                    </p:set>
                                    <p:anim calcmode="lin" valueType="num">
                                      <p:cBhvr additive="base">
                                        <p:cTn id="19" dur="500" fill="hold"/>
                                        <p:tgtEl>
                                          <p:spTgt spid="22426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42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4265">
                                            <p:txEl>
                                              <p:pRg st="4" end="4"/>
                                            </p:txEl>
                                          </p:spTgt>
                                        </p:tgtEl>
                                        <p:attrNameLst>
                                          <p:attrName>style.visibility</p:attrName>
                                        </p:attrNameLst>
                                      </p:cBhvr>
                                      <p:to>
                                        <p:strVal val="visible"/>
                                      </p:to>
                                    </p:set>
                                    <p:anim calcmode="lin" valueType="num">
                                      <p:cBhvr additive="base">
                                        <p:cTn id="25" dur="500" fill="hold"/>
                                        <p:tgtEl>
                                          <p:spTgt spid="22426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42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4265">
                                            <p:txEl>
                                              <p:pRg st="6" end="6"/>
                                            </p:txEl>
                                          </p:spTgt>
                                        </p:tgtEl>
                                        <p:attrNameLst>
                                          <p:attrName>style.visibility</p:attrName>
                                        </p:attrNameLst>
                                      </p:cBhvr>
                                      <p:to>
                                        <p:strVal val="visible"/>
                                      </p:to>
                                    </p:set>
                                    <p:anim calcmode="lin" valueType="num">
                                      <p:cBhvr additive="base">
                                        <p:cTn id="31" dur="500" fill="hold"/>
                                        <p:tgtEl>
                                          <p:spTgt spid="22426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42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4265">
                                            <p:txEl>
                                              <p:pRg st="8" end="8"/>
                                            </p:txEl>
                                          </p:spTgt>
                                        </p:tgtEl>
                                        <p:attrNameLst>
                                          <p:attrName>style.visibility</p:attrName>
                                        </p:attrNameLst>
                                      </p:cBhvr>
                                      <p:to>
                                        <p:strVal val="visible"/>
                                      </p:to>
                                    </p:set>
                                    <p:anim calcmode="lin" valueType="num">
                                      <p:cBhvr additive="base">
                                        <p:cTn id="37" dur="500" fill="hold"/>
                                        <p:tgtEl>
                                          <p:spTgt spid="224265">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426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24265">
                                            <p:txEl>
                                              <p:pRg st="9" end="9"/>
                                            </p:txEl>
                                          </p:spTgt>
                                        </p:tgtEl>
                                        <p:attrNameLst>
                                          <p:attrName>style.visibility</p:attrName>
                                        </p:attrNameLst>
                                      </p:cBhvr>
                                      <p:to>
                                        <p:strVal val="visible"/>
                                      </p:to>
                                    </p:set>
                                    <p:anim calcmode="lin" valueType="num">
                                      <p:cBhvr additive="base">
                                        <p:cTn id="43" dur="500" fill="hold"/>
                                        <p:tgtEl>
                                          <p:spTgt spid="22426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2426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Text Box 3"/>
          <p:cNvSpPr txBox="1">
            <a:spLocks noChangeArrowheads="1"/>
          </p:cNvSpPr>
          <p:nvPr/>
        </p:nvSpPr>
        <p:spPr bwMode="auto">
          <a:xfrm>
            <a:off x="214313" y="1214438"/>
            <a:ext cx="8501062" cy="2246769"/>
          </a:xfrm>
          <a:prstGeom prst="rect">
            <a:avLst/>
          </a:prstGeom>
          <a:noFill/>
          <a:ln w="9525">
            <a:noFill/>
            <a:miter lim="800000"/>
            <a:headEnd/>
            <a:tailEnd/>
          </a:ln>
        </p:spPr>
        <p:txBody>
          <a:bodyPr>
            <a:spAutoFit/>
          </a:bodyPr>
          <a:lstStyle/>
          <a:p>
            <a:pPr marL="273050" indent="-273050">
              <a:buFontTx/>
              <a:buChar char="•"/>
            </a:pPr>
            <a:r>
              <a:rPr lang="en-GB" sz="2000" dirty="0" err="1" smtClean="0">
                <a:solidFill>
                  <a:srgbClr val="FFFF00"/>
                </a:solidFill>
                <a:latin typeface="Verdana" pitchFamily="34" charset="0"/>
              </a:rPr>
              <a:t>Für</a:t>
            </a:r>
            <a:r>
              <a:rPr lang="en-GB" sz="2000" dirty="0" smtClean="0">
                <a:solidFill>
                  <a:srgbClr val="FFFF00"/>
                </a:solidFill>
                <a:latin typeface="Verdana" pitchFamily="34" charset="0"/>
              </a:rPr>
              <a:t> die </a:t>
            </a:r>
            <a:r>
              <a:rPr lang="en-GB" sz="2000" dirty="0" err="1" smtClean="0">
                <a:solidFill>
                  <a:srgbClr val="FFFF00"/>
                </a:solidFill>
                <a:latin typeface="Verdana" pitchFamily="34" charset="0"/>
              </a:rPr>
              <a:t>Hauptaktion</a:t>
            </a:r>
            <a:r>
              <a:rPr lang="en-GB" sz="2000" dirty="0" smtClean="0">
                <a:solidFill>
                  <a:srgbClr val="FFFF00"/>
                </a:solidFill>
                <a:latin typeface="Verdana" pitchFamily="34" charset="0"/>
              </a:rPr>
              <a:t> </a:t>
            </a:r>
            <a:r>
              <a:rPr lang="en-GB" sz="2000" dirty="0" err="1" smtClean="0">
                <a:solidFill>
                  <a:srgbClr val="FFFF00"/>
                </a:solidFill>
                <a:latin typeface="Verdana" pitchFamily="34" charset="0"/>
              </a:rPr>
              <a:t>voller</a:t>
            </a:r>
            <a:r>
              <a:rPr lang="en-GB" sz="2000" dirty="0" smtClean="0">
                <a:solidFill>
                  <a:srgbClr val="FFFF00"/>
                </a:solidFill>
                <a:latin typeface="Verdana" pitchFamily="34" charset="0"/>
              </a:rPr>
              <a:t> </a:t>
            </a:r>
            <a:r>
              <a:rPr lang="en-GB" sz="2000" dirty="0" err="1" smtClean="0">
                <a:solidFill>
                  <a:srgbClr val="FFFF00"/>
                </a:solidFill>
                <a:latin typeface="Verdana" pitchFamily="34" charset="0"/>
              </a:rPr>
              <a:t>Auszug</a:t>
            </a:r>
            <a:r>
              <a:rPr lang="en-GB" sz="2000" dirty="0" smtClean="0">
                <a:solidFill>
                  <a:srgbClr val="FFFF00"/>
                </a:solidFill>
                <a:latin typeface="Verdana" pitchFamily="34" charset="0"/>
              </a:rPr>
              <a:t>, Extension</a:t>
            </a:r>
            <a:r>
              <a:rPr lang="en-GB" sz="2000" dirty="0">
                <a:solidFill>
                  <a:srgbClr val="FFFF00"/>
                </a:solidFill>
                <a:latin typeface="Verdana" pitchFamily="34" charset="0"/>
              </a:rPr>
              <a:t>, </a:t>
            </a:r>
            <a:r>
              <a:rPr lang="en-GB" sz="2000" dirty="0" err="1" smtClean="0">
                <a:solidFill>
                  <a:srgbClr val="FFFF00"/>
                </a:solidFill>
                <a:latin typeface="Verdana" pitchFamily="34" charset="0"/>
              </a:rPr>
              <a:t>Zielen</a:t>
            </a:r>
            <a:r>
              <a:rPr lang="en-GB" sz="2000" dirty="0" smtClean="0">
                <a:solidFill>
                  <a:srgbClr val="FFFF00"/>
                </a:solidFill>
                <a:latin typeface="Verdana" pitchFamily="34" charset="0"/>
              </a:rPr>
              <a:t>…</a:t>
            </a:r>
            <a:endParaRPr lang="en-GB" sz="2000" dirty="0">
              <a:solidFill>
                <a:srgbClr val="FFFF00"/>
              </a:solidFill>
              <a:latin typeface="Verdana" pitchFamily="34" charset="0"/>
            </a:endParaRPr>
          </a:p>
          <a:p>
            <a:pPr marL="273050" indent="-273050"/>
            <a:r>
              <a:rPr lang="en-GB" sz="2000" dirty="0">
                <a:solidFill>
                  <a:srgbClr val="00FFFF"/>
                </a:solidFill>
                <a:latin typeface="Verdana" pitchFamily="34" charset="0"/>
              </a:rPr>
              <a:t>	</a:t>
            </a:r>
            <a:r>
              <a:rPr lang="en-GB" sz="2000" b="0" dirty="0" err="1" smtClean="0">
                <a:solidFill>
                  <a:schemeClr val="bg1"/>
                </a:solidFill>
                <a:latin typeface="Verdana" pitchFamily="34" charset="0"/>
              </a:rPr>
              <a:t>Luftreserve</a:t>
            </a:r>
            <a:r>
              <a:rPr lang="en-GB" sz="2000" b="0" dirty="0" smtClean="0">
                <a:solidFill>
                  <a:schemeClr val="bg1"/>
                </a:solidFill>
                <a:latin typeface="Verdana" pitchFamily="34" charset="0"/>
              </a:rPr>
              <a:t> in den </a:t>
            </a:r>
            <a:r>
              <a:rPr lang="en-GB" sz="2000" b="0" dirty="0" err="1" smtClean="0">
                <a:solidFill>
                  <a:schemeClr val="bg1"/>
                </a:solidFill>
                <a:latin typeface="Verdana" pitchFamily="34" charset="0"/>
              </a:rPr>
              <a:t>Lungen</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ist</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notwendig</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aber</a:t>
            </a:r>
            <a:r>
              <a:rPr lang="en-GB" sz="2000" b="0" dirty="0" smtClean="0">
                <a:solidFill>
                  <a:schemeClr val="bg1"/>
                </a:solidFill>
                <a:latin typeface="Verdana" pitchFamily="34" charset="0"/>
              </a:rPr>
              <a:t> die </a:t>
            </a:r>
            <a:r>
              <a:rPr lang="en-GB" sz="2000" b="0" dirty="0" err="1" smtClean="0">
                <a:solidFill>
                  <a:schemeClr val="bg1"/>
                </a:solidFill>
                <a:latin typeface="Verdana" pitchFamily="34" charset="0"/>
              </a:rPr>
              <a:t>Lungen</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dürfen</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nicht</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voll</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sein</a:t>
            </a:r>
            <a:r>
              <a:rPr lang="en-GB" sz="2000" b="0" dirty="0" smtClean="0">
                <a:solidFill>
                  <a:schemeClr val="bg1"/>
                </a:solidFill>
                <a:latin typeface="Verdana" pitchFamily="34" charset="0"/>
              </a:rPr>
              <a:t>!</a:t>
            </a:r>
            <a:endParaRPr lang="en-GB" sz="2000" b="0" dirty="0">
              <a:solidFill>
                <a:srgbClr val="FFFF00"/>
              </a:solidFill>
              <a:latin typeface="Verdana" pitchFamily="34" charset="0"/>
            </a:endParaRPr>
          </a:p>
          <a:p>
            <a:pPr marL="273050" indent="-273050"/>
            <a:endParaRPr lang="en-GB" sz="2000" dirty="0">
              <a:solidFill>
                <a:srgbClr val="FFFF00"/>
              </a:solidFill>
              <a:latin typeface="Verdana" pitchFamily="34" charset="0"/>
            </a:endParaRPr>
          </a:p>
          <a:p>
            <a:pPr marL="273050" indent="-273050">
              <a:buFontTx/>
              <a:buChar char="•"/>
            </a:pPr>
            <a:r>
              <a:rPr lang="en-GB" sz="2000" dirty="0" err="1" smtClean="0">
                <a:solidFill>
                  <a:srgbClr val="FFFF00"/>
                </a:solidFill>
                <a:latin typeface="Verdana" pitchFamily="34" charset="0"/>
              </a:rPr>
              <a:t>Atem</a:t>
            </a:r>
            <a:r>
              <a:rPr lang="en-GB" sz="2000" dirty="0" smtClean="0">
                <a:solidFill>
                  <a:srgbClr val="FFFF00"/>
                </a:solidFill>
                <a:latin typeface="Verdana" pitchFamily="34" charset="0"/>
              </a:rPr>
              <a:t> </a:t>
            </a:r>
            <a:r>
              <a:rPr lang="en-GB" sz="2000" dirty="0" err="1" smtClean="0">
                <a:solidFill>
                  <a:srgbClr val="FFFF00"/>
                </a:solidFill>
                <a:latin typeface="Verdana" pitchFamily="34" charset="0"/>
              </a:rPr>
              <a:t>anhalten</a:t>
            </a:r>
            <a:r>
              <a:rPr lang="en-GB" sz="2000" dirty="0">
                <a:solidFill>
                  <a:srgbClr val="FFFF00"/>
                </a:solidFill>
                <a:latin typeface="Verdana" pitchFamily="34" charset="0"/>
              </a:rPr>
              <a:t> </a:t>
            </a:r>
            <a:r>
              <a:rPr lang="en-GB" sz="2000" dirty="0" err="1" smtClean="0">
                <a:solidFill>
                  <a:srgbClr val="FFFF00"/>
                </a:solidFill>
                <a:latin typeface="Verdana" pitchFamily="34" charset="0"/>
              </a:rPr>
              <a:t>ohne</a:t>
            </a:r>
            <a:r>
              <a:rPr lang="en-GB" sz="2000" dirty="0" smtClean="0">
                <a:solidFill>
                  <a:srgbClr val="FFFF00"/>
                </a:solidFill>
                <a:latin typeface="Verdana" pitchFamily="34" charset="0"/>
              </a:rPr>
              <a:t> </a:t>
            </a:r>
            <a:r>
              <a:rPr lang="en-GB" sz="2000" dirty="0" err="1" smtClean="0">
                <a:solidFill>
                  <a:srgbClr val="FFFF00"/>
                </a:solidFill>
                <a:latin typeface="Verdana" pitchFamily="34" charset="0"/>
              </a:rPr>
              <a:t>zu</a:t>
            </a:r>
            <a:r>
              <a:rPr lang="en-GB" sz="2000" dirty="0" smtClean="0">
                <a:solidFill>
                  <a:srgbClr val="FFFF00"/>
                </a:solidFill>
                <a:latin typeface="Verdana" pitchFamily="34" charset="0"/>
              </a:rPr>
              <a:t> </a:t>
            </a:r>
            <a:r>
              <a:rPr lang="en-GB" sz="2000" dirty="0" err="1" smtClean="0">
                <a:solidFill>
                  <a:srgbClr val="FFFF00"/>
                </a:solidFill>
                <a:latin typeface="Verdana" pitchFamily="34" charset="0"/>
              </a:rPr>
              <a:t>pressen</a:t>
            </a:r>
            <a:endParaRPr lang="en-GB" sz="2000" dirty="0">
              <a:solidFill>
                <a:srgbClr val="FFFF00"/>
              </a:solidFill>
              <a:latin typeface="Verdana" pitchFamily="34" charset="0"/>
            </a:endParaRPr>
          </a:p>
          <a:p>
            <a:pPr marL="273050" indent="-273050"/>
            <a:r>
              <a:rPr lang="en-GB" sz="2000" dirty="0">
                <a:solidFill>
                  <a:srgbClr val="FFFF00"/>
                </a:solidFill>
                <a:latin typeface="Verdana" pitchFamily="34" charset="0"/>
              </a:rPr>
              <a:t>	</a:t>
            </a:r>
            <a:r>
              <a:rPr lang="en-GB" sz="2000" b="0" dirty="0" err="1" smtClean="0">
                <a:solidFill>
                  <a:schemeClr val="bg1"/>
                </a:solidFill>
                <a:latin typeface="Verdana" pitchFamily="34" charset="0"/>
              </a:rPr>
              <a:t>Halte</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deinen</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Atem</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während</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der</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Hauptaktion</a:t>
            </a:r>
            <a:r>
              <a:rPr lang="en-GB" sz="2000" b="0" dirty="0" smtClean="0">
                <a:solidFill>
                  <a:schemeClr val="bg1"/>
                </a:solidFill>
                <a:latin typeface="Verdana" pitchFamily="34" charset="0"/>
              </a:rPr>
              <a:t> an </a:t>
            </a:r>
            <a:r>
              <a:rPr lang="en-GB" sz="2000" b="0" dirty="0" err="1" smtClean="0">
                <a:solidFill>
                  <a:schemeClr val="bg1"/>
                </a:solidFill>
                <a:latin typeface="Verdana" pitchFamily="34" charset="0"/>
              </a:rPr>
              <a:t>ohne</a:t>
            </a:r>
            <a:r>
              <a:rPr lang="en-GB" sz="2000" b="0" dirty="0" smtClean="0">
                <a:solidFill>
                  <a:schemeClr val="bg1"/>
                </a:solidFill>
                <a:latin typeface="Verdana" pitchFamily="34" charset="0"/>
              </a:rPr>
              <a:t> den </a:t>
            </a:r>
            <a:r>
              <a:rPr lang="en-GB" sz="2000" b="0" dirty="0" err="1" smtClean="0">
                <a:solidFill>
                  <a:schemeClr val="bg1"/>
                </a:solidFill>
                <a:latin typeface="Verdana" pitchFamily="34" charset="0"/>
              </a:rPr>
              <a:t>Kehlkopf</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zu</a:t>
            </a:r>
            <a:r>
              <a:rPr lang="en-GB" sz="2000" b="0" dirty="0" smtClean="0">
                <a:solidFill>
                  <a:schemeClr val="bg1"/>
                </a:solidFill>
                <a:latin typeface="Verdana" pitchFamily="34" charset="0"/>
              </a:rPr>
              <a:t> </a:t>
            </a:r>
            <a:r>
              <a:rPr lang="en-GB" sz="2000" b="0" dirty="0" err="1" smtClean="0">
                <a:solidFill>
                  <a:schemeClr val="bg1"/>
                </a:solidFill>
                <a:latin typeface="Verdana" pitchFamily="34" charset="0"/>
              </a:rPr>
              <a:t>blockieren</a:t>
            </a:r>
            <a:endParaRPr lang="en-GB" sz="2000" b="0" dirty="0">
              <a:solidFill>
                <a:schemeClr val="bg1"/>
              </a:solidFill>
              <a:latin typeface="Verdana" pitchFamily="34" charset="0"/>
            </a:endParaRPr>
          </a:p>
        </p:txBody>
      </p:sp>
      <p:sp>
        <p:nvSpPr>
          <p:cNvPr id="10243" name="Rectangle 6"/>
          <p:cNvSpPr>
            <a:spLocks noChangeArrowheads="1"/>
          </p:cNvSpPr>
          <p:nvPr/>
        </p:nvSpPr>
        <p:spPr bwMode="auto">
          <a:xfrm>
            <a:off x="2000250" y="631825"/>
            <a:ext cx="5208588" cy="582613"/>
          </a:xfrm>
          <a:prstGeom prst="rect">
            <a:avLst/>
          </a:prstGeom>
          <a:noFill/>
          <a:ln w="9525">
            <a:noFill/>
            <a:miter lim="800000"/>
            <a:headEnd/>
            <a:tailEnd/>
          </a:ln>
        </p:spPr>
        <p:txBody>
          <a:bodyPr lIns="92075" tIns="46038" rIns="92075" bIns="46038" anchor="ctr"/>
          <a:lstStyle/>
          <a:p>
            <a:pPr algn="ctr"/>
            <a:r>
              <a:rPr lang="en-GB" sz="2800" dirty="0" err="1" smtClean="0">
                <a:solidFill>
                  <a:srgbClr val="00FFFF"/>
                </a:solidFill>
                <a:latin typeface="Verdana" pitchFamily="34" charset="0"/>
              </a:rPr>
              <a:t>Atemregeln</a:t>
            </a:r>
            <a:endParaRPr lang="en-GB" sz="2800" dirty="0">
              <a:solidFill>
                <a:srgbClr val="00FFFF"/>
              </a:solidFill>
              <a:latin typeface="Verdana" pitchFamily="34" charset="0"/>
            </a:endParaRPr>
          </a:p>
        </p:txBody>
      </p:sp>
      <p:sp>
        <p:nvSpPr>
          <p:cNvPr id="10244" name="Rectangle 7"/>
          <p:cNvSpPr>
            <a:spLocks noChangeArrowheads="1"/>
          </p:cNvSpPr>
          <p:nvPr/>
        </p:nvSpPr>
        <p:spPr bwMode="auto">
          <a:xfrm>
            <a:off x="0" y="246063"/>
            <a:ext cx="9144000" cy="404812"/>
          </a:xfrm>
          <a:prstGeom prst="rect">
            <a:avLst/>
          </a:prstGeom>
          <a:solidFill>
            <a:schemeClr val="bg1"/>
          </a:solidFill>
          <a:ln w="9525">
            <a:solidFill>
              <a:schemeClr val="tx1"/>
            </a:solidFill>
            <a:miter lim="800000"/>
            <a:headEnd/>
            <a:tailEnd/>
          </a:ln>
        </p:spPr>
        <p:txBody>
          <a:bodyPr wrap="none" anchor="ctr"/>
          <a:lstStyle/>
          <a:p>
            <a:pPr algn="ctr"/>
            <a:r>
              <a:rPr lang="en-GB" sz="2400">
                <a:solidFill>
                  <a:srgbClr val="0168AC"/>
                </a:solidFill>
                <a:latin typeface="Verdana" pitchFamily="34" charset="0"/>
              </a:rPr>
              <a:t>BREATHING</a:t>
            </a:r>
          </a:p>
        </p:txBody>
      </p:sp>
      <p:pic>
        <p:nvPicPr>
          <p:cNvPr id="10245" name="Picture 4" descr="Y:\06 Communication\Logo FITA\09 World Archery\00_WA1_RGB.jpg"/>
          <p:cNvPicPr>
            <a:picLocks noChangeAspect="1" noChangeArrowheads="1"/>
          </p:cNvPicPr>
          <p:nvPr/>
        </p:nvPicPr>
        <p:blipFill>
          <a:blip r:embed="rId3" cstate="print"/>
          <a:srcRect/>
          <a:stretch>
            <a:fillRect/>
          </a:stretch>
        </p:blipFill>
        <p:spPr bwMode="auto">
          <a:xfrm>
            <a:off x="0" y="0"/>
            <a:ext cx="803275" cy="833438"/>
          </a:xfrm>
          <a:prstGeom prst="rect">
            <a:avLst/>
          </a:prstGeom>
          <a:noFill/>
          <a:ln w="9525">
            <a:noFill/>
            <a:miter lim="800000"/>
            <a:headEnd/>
            <a:tailEnd/>
          </a:ln>
        </p:spPr>
      </p:pic>
      <p:pic>
        <p:nvPicPr>
          <p:cNvPr id="10246" name="Picture 16" descr="Solcol"/>
          <p:cNvPicPr>
            <a:picLocks noChangeAspect="1" noChangeArrowheads="1"/>
          </p:cNvPicPr>
          <p:nvPr/>
        </p:nvPicPr>
        <p:blipFill>
          <a:blip r:embed="rId4" cstate="print"/>
          <a:srcRect/>
          <a:stretch>
            <a:fillRect/>
          </a:stretch>
        </p:blipFill>
        <p:spPr bwMode="auto">
          <a:xfrm>
            <a:off x="8569325" y="0"/>
            <a:ext cx="574675" cy="1008063"/>
          </a:xfrm>
          <a:prstGeom prst="rect">
            <a:avLst/>
          </a:prstGeom>
          <a:noFill/>
          <a:ln w="9525">
            <a:noFill/>
            <a:miter lim="800000"/>
            <a:headEnd/>
            <a:tailEnd/>
          </a:ln>
        </p:spPr>
      </p:pic>
      <p:pic>
        <p:nvPicPr>
          <p:cNvPr id="9224" name="Picture 8" descr="F:\Profesional\09 Technical\TECHNICAL\Breathing\Sound Follow-through.bmp"/>
          <p:cNvPicPr>
            <a:picLocks noChangeAspect="1" noChangeArrowheads="1"/>
          </p:cNvPicPr>
          <p:nvPr/>
        </p:nvPicPr>
        <p:blipFill>
          <a:blip r:embed="rId5" cstate="print"/>
          <a:srcRect/>
          <a:stretch>
            <a:fillRect/>
          </a:stretch>
        </p:blipFill>
        <p:spPr bwMode="auto">
          <a:xfrm>
            <a:off x="4235115" y="3645150"/>
            <a:ext cx="4703178" cy="2351589"/>
          </a:xfrm>
          <a:prstGeom prst="rect">
            <a:avLst/>
          </a:prstGeom>
          <a:noFill/>
          <a:ln w="9525">
            <a:noFill/>
            <a:miter lim="800000"/>
            <a:headEnd/>
            <a:tailEnd/>
          </a:ln>
        </p:spPr>
      </p:pic>
      <p:sp>
        <p:nvSpPr>
          <p:cNvPr id="9" name="TextBox 8"/>
          <p:cNvSpPr txBox="1"/>
          <p:nvPr/>
        </p:nvSpPr>
        <p:spPr>
          <a:xfrm>
            <a:off x="285750" y="3643313"/>
            <a:ext cx="3817018" cy="2585323"/>
          </a:xfrm>
          <a:prstGeom prst="rect">
            <a:avLst/>
          </a:prstGeom>
          <a:noFill/>
        </p:spPr>
        <p:txBody>
          <a:bodyPr wrap="square">
            <a:spAutoFit/>
          </a:bodyPr>
          <a:lstStyle/>
          <a:p>
            <a:pPr marL="273050" indent="-273050">
              <a:buFontTx/>
              <a:buChar char="•"/>
              <a:defRPr/>
            </a:pPr>
            <a:r>
              <a:rPr lang="en-GB" dirty="0" smtClean="0">
                <a:solidFill>
                  <a:srgbClr val="FFFF00"/>
                </a:solidFill>
                <a:latin typeface="Verdana" pitchFamily="34" charset="0"/>
                <a:cs typeface="Times New Roman" pitchFamily="18" charset="0"/>
              </a:rPr>
              <a:t>Atmen </a:t>
            </a:r>
            <a:r>
              <a:rPr lang="en-GB" dirty="0" err="1" smtClean="0">
                <a:solidFill>
                  <a:srgbClr val="FFFF00"/>
                </a:solidFill>
                <a:latin typeface="Verdana" pitchFamily="34" charset="0"/>
                <a:cs typeface="Times New Roman" pitchFamily="18" charset="0"/>
              </a:rPr>
              <a:t>beim</a:t>
            </a:r>
            <a:r>
              <a:rPr lang="en-GB" dirty="0" smtClean="0">
                <a:solidFill>
                  <a:srgbClr val="FFFF00"/>
                </a:solidFill>
                <a:latin typeface="Verdana" pitchFamily="34" charset="0"/>
                <a:cs typeface="Times New Roman" pitchFamily="18" charset="0"/>
              </a:rPr>
              <a:t> Follow-Through</a:t>
            </a:r>
            <a:endParaRPr lang="en-GB" dirty="0">
              <a:solidFill>
                <a:srgbClr val="FFFF00"/>
              </a:solidFill>
              <a:latin typeface="Verdana" pitchFamily="34" charset="0"/>
              <a:cs typeface="Times New Roman" pitchFamily="18" charset="0"/>
            </a:endParaRPr>
          </a:p>
          <a:p>
            <a:pPr marL="273050" indent="-273050">
              <a:defRPr/>
            </a:pPr>
            <a:r>
              <a:rPr lang="en-GB" dirty="0">
                <a:solidFill>
                  <a:srgbClr val="FFFF00"/>
                </a:solidFill>
                <a:latin typeface="Verdana" pitchFamily="34" charset="0"/>
                <a:cs typeface="Times New Roman" pitchFamily="18" charset="0"/>
              </a:rPr>
              <a:t>	</a:t>
            </a:r>
            <a:r>
              <a:rPr lang="en-GB" b="0" dirty="0" err="1" smtClean="0">
                <a:solidFill>
                  <a:schemeClr val="bg1"/>
                </a:solidFill>
                <a:latin typeface="Verdana" pitchFamily="34" charset="0"/>
                <a:cs typeface="Times New Roman" pitchFamily="18" charset="0"/>
              </a:rPr>
              <a:t>Halte</a:t>
            </a:r>
            <a:r>
              <a:rPr lang="en-GB" b="0" dirty="0" smtClean="0">
                <a:solidFill>
                  <a:schemeClr val="bg1"/>
                </a:solidFill>
                <a:latin typeface="Verdana" pitchFamily="34" charset="0"/>
                <a:cs typeface="Times New Roman" pitchFamily="18" charset="0"/>
              </a:rPr>
              <a:t> die </a:t>
            </a:r>
            <a:r>
              <a:rPr lang="en-GB" b="0" dirty="0" err="1" smtClean="0">
                <a:solidFill>
                  <a:schemeClr val="bg1"/>
                </a:solidFill>
                <a:latin typeface="Verdana" pitchFamily="34" charset="0"/>
                <a:cs typeface="Times New Roman" pitchFamily="18" charset="0"/>
              </a:rPr>
              <a:t>selbe</a:t>
            </a:r>
            <a:r>
              <a:rPr lang="en-GB" b="0" dirty="0" smtClean="0">
                <a:solidFill>
                  <a:schemeClr val="bg1"/>
                </a:solidFill>
                <a:latin typeface="Verdana" pitchFamily="34" charset="0"/>
                <a:cs typeface="Times New Roman" pitchFamily="18" charset="0"/>
              </a:rPr>
              <a:t> </a:t>
            </a:r>
            <a:r>
              <a:rPr lang="en-GB" b="0" dirty="0" err="1" smtClean="0">
                <a:solidFill>
                  <a:schemeClr val="bg1"/>
                </a:solidFill>
                <a:latin typeface="Verdana" pitchFamily="34" charset="0"/>
                <a:cs typeface="Times New Roman" pitchFamily="18" charset="0"/>
              </a:rPr>
              <a:t>Atembewegung</a:t>
            </a:r>
            <a:r>
              <a:rPr lang="en-GB" b="0" dirty="0" smtClean="0">
                <a:solidFill>
                  <a:schemeClr val="bg1"/>
                </a:solidFill>
                <a:latin typeface="Verdana" pitchFamily="34" charset="0"/>
                <a:cs typeface="Times New Roman" pitchFamily="18" charset="0"/>
              </a:rPr>
              <a:t> </a:t>
            </a:r>
          </a:p>
          <a:p>
            <a:pPr marL="273050" indent="-273050">
              <a:defRPr/>
            </a:pPr>
            <a:endParaRPr lang="en-GB" b="0" dirty="0">
              <a:solidFill>
                <a:schemeClr val="bg1"/>
              </a:solidFill>
              <a:latin typeface="Verdana" pitchFamily="34" charset="0"/>
              <a:cs typeface="Times New Roman" pitchFamily="18" charset="0"/>
            </a:endParaRPr>
          </a:p>
          <a:p>
            <a:pPr marL="273050" indent="-273050">
              <a:defRPr/>
            </a:pPr>
            <a:r>
              <a:rPr lang="en-GB" b="0" dirty="0" err="1" smtClean="0">
                <a:solidFill>
                  <a:schemeClr val="bg1"/>
                </a:solidFill>
                <a:latin typeface="Verdana" pitchFamily="34" charset="0"/>
                <a:cs typeface="Times New Roman" pitchFamily="18" charset="0"/>
              </a:rPr>
              <a:t>Mit</a:t>
            </a:r>
            <a:r>
              <a:rPr lang="en-GB" b="0" dirty="0" smtClean="0">
                <a:solidFill>
                  <a:schemeClr val="bg1"/>
                </a:solidFill>
                <a:latin typeface="Verdana" pitchFamily="34" charset="0"/>
                <a:cs typeface="Times New Roman" pitchFamily="18" charset="0"/>
              </a:rPr>
              <a:t> </a:t>
            </a:r>
            <a:r>
              <a:rPr lang="en-GB" b="0" dirty="0" err="1" smtClean="0">
                <a:solidFill>
                  <a:schemeClr val="bg1"/>
                </a:solidFill>
                <a:latin typeface="Verdana" pitchFamily="34" charset="0"/>
                <a:cs typeface="Times New Roman" pitchFamily="18" charset="0"/>
              </a:rPr>
              <a:t>leichtem</a:t>
            </a:r>
            <a:r>
              <a:rPr lang="en-GB" b="0" dirty="0" smtClean="0">
                <a:solidFill>
                  <a:schemeClr val="bg1"/>
                </a:solidFill>
                <a:latin typeface="Verdana" pitchFamily="34" charset="0"/>
                <a:cs typeface="Times New Roman" pitchFamily="18" charset="0"/>
              </a:rPr>
              <a:t> </a:t>
            </a:r>
            <a:r>
              <a:rPr lang="en-GB" b="0" dirty="0" err="1" smtClean="0">
                <a:solidFill>
                  <a:schemeClr val="bg1"/>
                </a:solidFill>
                <a:latin typeface="Verdana" pitchFamily="34" charset="0"/>
                <a:cs typeface="Times New Roman" pitchFamily="18" charset="0"/>
              </a:rPr>
              <a:t>Summen</a:t>
            </a:r>
            <a:r>
              <a:rPr lang="en-GB" b="0" dirty="0" smtClean="0">
                <a:solidFill>
                  <a:schemeClr val="bg1"/>
                </a:solidFill>
                <a:latin typeface="Verdana" pitchFamily="34" charset="0"/>
                <a:cs typeface="Times New Roman" pitchFamily="18" charset="0"/>
              </a:rPr>
              <a:t> </a:t>
            </a:r>
            <a:r>
              <a:rPr lang="en-GB" b="0" dirty="0" err="1" smtClean="0">
                <a:solidFill>
                  <a:schemeClr val="bg1"/>
                </a:solidFill>
                <a:latin typeface="Verdana" pitchFamily="34" charset="0"/>
                <a:cs typeface="Times New Roman" pitchFamily="18" charset="0"/>
              </a:rPr>
              <a:t>kann</a:t>
            </a:r>
            <a:r>
              <a:rPr lang="en-GB" b="0" dirty="0" smtClean="0">
                <a:solidFill>
                  <a:schemeClr val="bg1"/>
                </a:solidFill>
                <a:latin typeface="Verdana" pitchFamily="34" charset="0"/>
                <a:cs typeface="Times New Roman" pitchFamily="18" charset="0"/>
              </a:rPr>
              <a:t> man </a:t>
            </a:r>
            <a:r>
              <a:rPr lang="en-GB" b="0" dirty="0" err="1" smtClean="0">
                <a:solidFill>
                  <a:schemeClr val="bg1"/>
                </a:solidFill>
                <a:latin typeface="Verdana" pitchFamily="34" charset="0"/>
                <a:cs typeface="Times New Roman" pitchFamily="18" charset="0"/>
              </a:rPr>
              <a:t>das</a:t>
            </a:r>
            <a:r>
              <a:rPr lang="en-GB" b="0" dirty="0" smtClean="0">
                <a:solidFill>
                  <a:schemeClr val="bg1"/>
                </a:solidFill>
                <a:latin typeface="Verdana" pitchFamily="34" charset="0"/>
                <a:cs typeface="Times New Roman" pitchFamily="18" charset="0"/>
              </a:rPr>
              <a:t> </a:t>
            </a:r>
            <a:r>
              <a:rPr lang="en-GB" b="0" dirty="0" err="1" smtClean="0">
                <a:solidFill>
                  <a:schemeClr val="bg1"/>
                </a:solidFill>
                <a:latin typeface="Verdana" pitchFamily="34" charset="0"/>
                <a:cs typeface="Times New Roman" pitchFamily="18" charset="0"/>
              </a:rPr>
              <a:t>Ausatmen</a:t>
            </a:r>
            <a:r>
              <a:rPr lang="en-GB" b="0" dirty="0" smtClean="0">
                <a:solidFill>
                  <a:schemeClr val="bg1"/>
                </a:solidFill>
                <a:latin typeface="Verdana" pitchFamily="34" charset="0"/>
                <a:cs typeface="Times New Roman" pitchFamily="18" charset="0"/>
              </a:rPr>
              <a:t> </a:t>
            </a:r>
            <a:r>
              <a:rPr lang="en-GB" b="0" dirty="0" err="1" smtClean="0">
                <a:solidFill>
                  <a:schemeClr val="bg1"/>
                </a:solidFill>
                <a:latin typeface="Verdana" pitchFamily="34" charset="0"/>
                <a:cs typeface="Times New Roman" pitchFamily="18" charset="0"/>
              </a:rPr>
              <a:t>für</a:t>
            </a:r>
            <a:r>
              <a:rPr lang="en-GB" b="0" dirty="0" smtClean="0">
                <a:solidFill>
                  <a:schemeClr val="bg1"/>
                </a:solidFill>
                <a:latin typeface="Verdana" pitchFamily="34" charset="0"/>
                <a:cs typeface="Times New Roman" pitchFamily="18" charset="0"/>
              </a:rPr>
              <a:t> den Trainer </a:t>
            </a:r>
            <a:r>
              <a:rPr lang="en-GB" b="0" dirty="0" err="1" smtClean="0">
                <a:solidFill>
                  <a:schemeClr val="bg1"/>
                </a:solidFill>
                <a:latin typeface="Verdana" pitchFamily="34" charset="0"/>
                <a:cs typeface="Times New Roman" pitchFamily="18" charset="0"/>
              </a:rPr>
              <a:t>hörbar</a:t>
            </a:r>
            <a:r>
              <a:rPr lang="en-GB" b="0" dirty="0" smtClean="0">
                <a:solidFill>
                  <a:schemeClr val="bg1"/>
                </a:solidFill>
                <a:latin typeface="Verdana" pitchFamily="34" charset="0"/>
                <a:cs typeface="Times New Roman" pitchFamily="18" charset="0"/>
              </a:rPr>
              <a:t> </a:t>
            </a:r>
            <a:r>
              <a:rPr lang="en-GB" b="0" dirty="0" err="1" smtClean="0">
                <a:solidFill>
                  <a:schemeClr val="bg1"/>
                </a:solidFill>
                <a:latin typeface="Verdana" pitchFamily="34" charset="0"/>
                <a:cs typeface="Times New Roman" pitchFamily="18" charset="0"/>
              </a:rPr>
              <a:t>machen</a:t>
            </a:r>
            <a:r>
              <a:rPr lang="en-GB" b="0" dirty="0" smtClean="0">
                <a:solidFill>
                  <a:schemeClr val="bg1"/>
                </a:solidFill>
                <a:latin typeface="Verdana" pitchFamily="34" charset="0"/>
                <a:cs typeface="Times New Roman" pitchFamily="18" charset="0"/>
              </a:rPr>
              <a:t>!</a:t>
            </a:r>
            <a:endParaRPr lang="en-GB" b="0" dirty="0">
              <a:solidFill>
                <a:srgbClr val="00FFFF"/>
              </a:solidFill>
              <a:latin typeface="Verdana" pitchFamily="34" charset="0"/>
              <a:cs typeface="Times New Roman" pitchFamily="18" charset="0"/>
            </a:endParaRPr>
          </a:p>
          <a:p>
            <a:pPr>
              <a:defRPr/>
            </a:pPr>
            <a:endParaRPr lang="en-GB" dirty="0">
              <a:cs typeface="Times New Roman" pitchFamily="18" charset="0"/>
            </a:endParaRPr>
          </a:p>
        </p:txBody>
      </p:sp>
      <p:sp>
        <p:nvSpPr>
          <p:cNvPr id="10249" name="Text Box 20"/>
          <p:cNvSpPr txBox="1">
            <a:spLocks noChangeArrowheads="1"/>
          </p:cNvSpPr>
          <p:nvPr/>
        </p:nvSpPr>
        <p:spPr bwMode="auto">
          <a:xfrm>
            <a:off x="5940425" y="6642100"/>
            <a:ext cx="3192463" cy="215900"/>
          </a:xfrm>
          <a:prstGeom prst="rect">
            <a:avLst/>
          </a:prstGeom>
          <a:noFill/>
          <a:ln w="9525">
            <a:noFill/>
            <a:miter lim="800000"/>
            <a:headEnd/>
            <a:tailEnd/>
          </a:ln>
        </p:spPr>
        <p:txBody>
          <a:bodyPr wrap="none">
            <a:spAutoFit/>
          </a:bodyPr>
          <a:lstStyle/>
          <a:p>
            <a:r>
              <a:rPr lang="en-GB" sz="800" b="0">
                <a:solidFill>
                  <a:schemeClr val="bg1"/>
                </a:solidFill>
                <a:latin typeface="Verdana" pitchFamily="34" charset="0"/>
              </a:rPr>
              <a:t>Pascal Colmaire – FITA Development &amp; Education Director</a:t>
            </a:r>
          </a:p>
        </p:txBody>
      </p:sp>
      <p:sp>
        <p:nvSpPr>
          <p:cNvPr id="10250" name="Rectangle 7"/>
          <p:cNvSpPr>
            <a:spLocks noChangeArrowheads="1"/>
          </p:cNvSpPr>
          <p:nvPr/>
        </p:nvSpPr>
        <p:spPr bwMode="auto">
          <a:xfrm>
            <a:off x="1763713" y="0"/>
            <a:ext cx="576262" cy="188913"/>
          </a:xfrm>
          <a:prstGeom prst="rect">
            <a:avLst/>
          </a:prstGeom>
          <a:solidFill>
            <a:srgbClr val="FF0000"/>
          </a:solidFill>
          <a:ln w="9525" algn="ctr">
            <a:solidFill>
              <a:srgbClr val="FF0000"/>
            </a:solidFill>
            <a:round/>
            <a:headEnd/>
            <a:tailEnd/>
          </a:ln>
        </p:spPr>
        <p:txBody>
          <a:bodyPr wrap="none"/>
          <a:lstStyle/>
          <a:p>
            <a:endParaRPr lang="nl-NL"/>
          </a:p>
        </p:txBody>
      </p:sp>
      <p:sp>
        <p:nvSpPr>
          <p:cNvPr id="10251" name="Slide Number Placeholder 11"/>
          <p:cNvSpPr>
            <a:spLocks noGrp="1"/>
          </p:cNvSpPr>
          <p:nvPr>
            <p:ph type="sldNum" sz="quarter" idx="12"/>
          </p:nvPr>
        </p:nvSpPr>
        <p:spPr>
          <a:noFill/>
        </p:spPr>
        <p:txBody>
          <a:bodyPr/>
          <a:lstStyle/>
          <a:p>
            <a:fld id="{8DADF8A8-3B23-44A6-A07C-5DCE15BDC46B}" type="slidenum">
              <a:rPr lang="en-US" smtClean="0">
                <a:cs typeface="Times New Roman" charset="0"/>
              </a:rPr>
              <a:pPr/>
              <a:t>9</a:t>
            </a:fld>
            <a:endParaRPr lang="en-US" smtClean="0">
              <a:cs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 calcmode="lin" valueType="num">
                                      <p:cBhvr additive="base">
                                        <p:cTn id="7" dur="500" fill="hold"/>
                                        <p:tgtEl>
                                          <p:spTgt spid="234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44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4499">
                                            <p:txEl>
                                              <p:pRg st="1" end="1"/>
                                            </p:txEl>
                                          </p:spTgt>
                                        </p:tgtEl>
                                        <p:attrNameLst>
                                          <p:attrName>style.visibility</p:attrName>
                                        </p:attrNameLst>
                                      </p:cBhvr>
                                      <p:to>
                                        <p:strVal val="visible"/>
                                      </p:to>
                                    </p:set>
                                    <p:anim calcmode="lin" valueType="num">
                                      <p:cBhvr additive="base">
                                        <p:cTn id="11" dur="500" fill="hold"/>
                                        <p:tgtEl>
                                          <p:spTgt spid="2344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34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34499">
                                            <p:txEl>
                                              <p:pRg st="3" end="3"/>
                                            </p:txEl>
                                          </p:spTgt>
                                        </p:tgtEl>
                                        <p:attrNameLst>
                                          <p:attrName>style.visibility</p:attrName>
                                        </p:attrNameLst>
                                      </p:cBhvr>
                                      <p:to>
                                        <p:strVal val="visible"/>
                                      </p:to>
                                    </p:set>
                                    <p:anim calcmode="lin" valueType="num">
                                      <p:cBhvr additive="base">
                                        <p:cTn id="17" dur="500" fill="hold"/>
                                        <p:tgtEl>
                                          <p:spTgt spid="23449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344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34499">
                                            <p:txEl>
                                              <p:pRg st="4" end="4"/>
                                            </p:txEl>
                                          </p:spTgt>
                                        </p:tgtEl>
                                        <p:attrNameLst>
                                          <p:attrName>style.visibility</p:attrName>
                                        </p:attrNameLst>
                                      </p:cBhvr>
                                      <p:to>
                                        <p:strVal val="visible"/>
                                      </p:to>
                                    </p:set>
                                    <p:anim calcmode="lin" valueType="num">
                                      <p:cBhvr additive="base">
                                        <p:cTn id="23" dur="500" fill="hold"/>
                                        <p:tgtEl>
                                          <p:spTgt spid="2344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344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anim calcmode="lin" valueType="num">
                                      <p:cBhvr additive="base">
                                        <p:cTn id="2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0" end="0"/>
                                            </p:txEl>
                                          </p:spTgt>
                                        </p:tgtEl>
                                        <p:attrNameLst>
                                          <p:attrName>ppt_y</p:attrName>
                                        </p:attrNameLst>
                                      </p:cBhvr>
                                      <p:tavLst>
                                        <p:tav tm="0">
                                          <p:val>
                                            <p:strVal val="1+#ppt_h/2"/>
                                          </p:val>
                                        </p:tav>
                                        <p:tav tm="100000">
                                          <p:val>
                                            <p:strVal val="#ppt_y"/>
                                          </p:val>
                                        </p:tav>
                                      </p:tavLst>
                                    </p:anim>
                                  </p:childTnLst>
                                </p:cTn>
                              </p:par>
                              <p:par>
                                <p:cTn id="31" presetID="55" presetClass="entr" presetSubtype="0" fill="hold" nodeType="withEffect">
                                  <p:stCondLst>
                                    <p:cond delay="0"/>
                                  </p:stCondLst>
                                  <p:childTnLst>
                                    <p:set>
                                      <p:cBhvr>
                                        <p:cTn id="32" dur="1" fill="hold">
                                          <p:stCondLst>
                                            <p:cond delay="0"/>
                                          </p:stCondLst>
                                        </p:cTn>
                                        <p:tgtEl>
                                          <p:spTgt spid="9224"/>
                                        </p:tgtEl>
                                        <p:attrNameLst>
                                          <p:attrName>style.visibility</p:attrName>
                                        </p:attrNameLst>
                                      </p:cBhvr>
                                      <p:to>
                                        <p:strVal val="visible"/>
                                      </p:to>
                                    </p:set>
                                    <p:anim calcmode="lin" valueType="num">
                                      <p:cBhvr>
                                        <p:cTn id="33" dur="1000" fill="hold"/>
                                        <p:tgtEl>
                                          <p:spTgt spid="9224"/>
                                        </p:tgtEl>
                                        <p:attrNameLst>
                                          <p:attrName>ppt_w</p:attrName>
                                        </p:attrNameLst>
                                      </p:cBhvr>
                                      <p:tavLst>
                                        <p:tav tm="0">
                                          <p:val>
                                            <p:strVal val="#ppt_w*0.70"/>
                                          </p:val>
                                        </p:tav>
                                        <p:tav tm="100000">
                                          <p:val>
                                            <p:strVal val="#ppt_w"/>
                                          </p:val>
                                        </p:tav>
                                      </p:tavLst>
                                    </p:anim>
                                    <p:anim calcmode="lin" valueType="num">
                                      <p:cBhvr>
                                        <p:cTn id="34" dur="1000" fill="hold"/>
                                        <p:tgtEl>
                                          <p:spTgt spid="9224"/>
                                        </p:tgtEl>
                                        <p:attrNameLst>
                                          <p:attrName>ppt_h</p:attrName>
                                        </p:attrNameLst>
                                      </p:cBhvr>
                                      <p:tavLst>
                                        <p:tav tm="0">
                                          <p:val>
                                            <p:strVal val="#ppt_h"/>
                                          </p:val>
                                        </p:tav>
                                        <p:tav tm="100000">
                                          <p:val>
                                            <p:strVal val="#ppt_h"/>
                                          </p:val>
                                        </p:tav>
                                      </p:tavLst>
                                    </p:anim>
                                    <p:animEffect transition="in" filter="fade">
                                      <p:cBhvr>
                                        <p:cTn id="35" dur="1000"/>
                                        <p:tgtEl>
                                          <p:spTgt spid="9224"/>
                                        </p:tgtEl>
                                      </p:cBhvr>
                                    </p:animEffect>
                                  </p:childTnLst>
                                </p:cTn>
                              </p:par>
                            </p:childTnLst>
                          </p:cTn>
                        </p:par>
                        <p:par>
                          <p:cTn id="36" fill="hold">
                            <p:stCondLst>
                              <p:cond delay="1000"/>
                            </p:stCondLst>
                            <p:childTnLst>
                              <p:par>
                                <p:cTn id="37" presetID="2" presetClass="entr" presetSubtype="4" fill="hold" nodeType="afterEffect">
                                  <p:stCondLst>
                                    <p:cond delay="0"/>
                                  </p:stCondLst>
                                  <p:childTnLst>
                                    <p:set>
                                      <p:cBhvr>
                                        <p:cTn id="38" dur="1" fill="hold">
                                          <p:stCondLst>
                                            <p:cond delay="0"/>
                                          </p:stCondLst>
                                        </p:cTn>
                                        <p:tgtEl>
                                          <p:spTgt spid="9">
                                            <p:txEl>
                                              <p:pRg st="1" end="1"/>
                                            </p:txEl>
                                          </p:spTgt>
                                        </p:tgtEl>
                                        <p:attrNameLst>
                                          <p:attrName>style.visibility</p:attrName>
                                        </p:attrNameLst>
                                      </p:cBhvr>
                                      <p:to>
                                        <p:strVal val="visible"/>
                                      </p:to>
                                    </p:set>
                                    <p:anim calcmode="lin" valueType="num">
                                      <p:cBhvr additive="base">
                                        <p:cTn id="3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500"/>
                            </p:stCondLst>
                            <p:childTnLst>
                              <p:par>
                                <p:cTn id="42" presetID="2" presetClass="entr" presetSubtype="4" fill="hold" nodeType="afterEffect">
                                  <p:stCondLst>
                                    <p:cond delay="0"/>
                                  </p:stCondLst>
                                  <p:childTnLst>
                                    <p:set>
                                      <p:cBhvr>
                                        <p:cTn id="43" dur="1" fill="hold">
                                          <p:stCondLst>
                                            <p:cond delay="0"/>
                                          </p:stCondLst>
                                        </p:cTn>
                                        <p:tgtEl>
                                          <p:spTgt spid="9">
                                            <p:txEl>
                                              <p:pRg st="3" end="3"/>
                                            </p:txEl>
                                          </p:spTgt>
                                        </p:tgtEl>
                                        <p:attrNameLst>
                                          <p:attrName>style.visibility</p:attrName>
                                        </p:attrNameLst>
                                      </p:cBhvr>
                                      <p:to>
                                        <p:strVal val="visible"/>
                                      </p:to>
                                    </p:set>
                                    <p:anim calcmode="lin" valueType="num">
                                      <p:cBhvr additive="base">
                                        <p:cTn id="44"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6280</TotalTime>
  <Words>864</Words>
  <Application>Microsoft Office PowerPoint</Application>
  <PresentationFormat>Bildschirmpräsentation (4:3)</PresentationFormat>
  <Paragraphs>157</Paragraphs>
  <Slides>10</Slides>
  <Notes>10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10</vt:i4>
      </vt:variant>
    </vt:vector>
  </HeadingPairs>
  <TitlesOfParts>
    <vt:vector size="17" baseType="lpstr">
      <vt:lpstr>Arial</vt:lpstr>
      <vt:lpstr>Times New Roman</vt:lpstr>
      <vt:lpstr>Verdana</vt:lpstr>
      <vt:lpstr>Wingdings</vt:lpstr>
      <vt:lpstr>Symbol</vt:lpstr>
      <vt:lpstr>ＭＳ Ｐゴシック</vt:lpstr>
      <vt:lpstr>Default Design</vt:lpstr>
      <vt:lpstr>Folie 1</vt:lpstr>
      <vt:lpstr>Folie 2</vt:lpstr>
      <vt:lpstr>Folie 3</vt:lpstr>
      <vt:lpstr>Folie 4</vt:lpstr>
      <vt:lpstr>Folie 5</vt:lpstr>
      <vt:lpstr>Folie 6</vt:lpstr>
      <vt:lpstr>Folie 7</vt:lpstr>
      <vt:lpstr>Folie 8</vt:lpstr>
      <vt:lpstr>Folie 9</vt:lpstr>
      <vt:lpstr>Danke für Deine Aufmerksamkeit  Nun ist es Zeit, Fragen zu stellen!</vt:lpstr>
    </vt:vector>
  </TitlesOfParts>
  <Company>AF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ARCHERY WORLD CUP</dc:title>
  <dc:creator>Juan Carlos HOLGADO</dc:creator>
  <cp:lastModifiedBy>Golden Arrow</cp:lastModifiedBy>
  <cp:revision>358</cp:revision>
  <cp:lastPrinted>1601-01-01T00:00:00Z</cp:lastPrinted>
  <dcterms:created xsi:type="dcterms:W3CDTF">2005-10-08T22:02:23Z</dcterms:created>
  <dcterms:modified xsi:type="dcterms:W3CDTF">2011-03-12T18:00:11Z</dcterms:modified>
</cp:coreProperties>
</file>